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700CF4-A26D-49BB-B032-8ADA88327EE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E6D3F39-4029-4CE6-B85E-E27BA57691EE}" type="pres">
      <dgm:prSet presAssocID="{E4700CF4-A26D-49BB-B032-8ADA88327EE6}" presName="Name0" presStyleCnt="0">
        <dgm:presLayoutVars>
          <dgm:dir/>
          <dgm:resizeHandles val="exact"/>
        </dgm:presLayoutVars>
      </dgm:prSet>
      <dgm:spPr/>
    </dgm:pt>
  </dgm:ptLst>
  <dgm:cxnLst>
    <dgm:cxn modelId="{7BC2757F-27DC-4FC0-AD14-334B96679BEC}" type="presOf" srcId="{E4700CF4-A26D-49BB-B032-8ADA88327EE6}" destId="{CE6D3F39-4029-4CE6-B85E-E27BA57691EE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2D2751-7ACE-43E7-B2D7-01C1AF4CB4A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5144F19-14A0-4102-A213-2FAE3AF1EDC6}">
      <dgm:prSet phldrT="[Текст]"/>
      <dgm:spPr/>
      <dgm:t>
        <a:bodyPr/>
        <a:lstStyle/>
        <a:p>
          <a:r>
            <a:rPr lang="ru-RU" dirty="0" smtClean="0"/>
            <a:t>УО (ТСЖ,ЖСК)</a:t>
          </a:r>
          <a:endParaRPr lang="ru-RU" dirty="0"/>
        </a:p>
      </dgm:t>
    </dgm:pt>
    <dgm:pt modelId="{337F1567-D76E-4A32-9805-6E18B6E24DCA}" type="parTrans" cxnId="{359F4FC8-51B3-4331-9E08-675296B10F73}">
      <dgm:prSet/>
      <dgm:spPr/>
      <dgm:t>
        <a:bodyPr/>
        <a:lstStyle/>
        <a:p>
          <a:endParaRPr lang="ru-RU"/>
        </a:p>
      </dgm:t>
    </dgm:pt>
    <dgm:pt modelId="{4697B678-CDF7-471B-AB18-B39366D96AC0}" type="sibTrans" cxnId="{359F4FC8-51B3-4331-9E08-675296B10F73}">
      <dgm:prSet/>
      <dgm:spPr/>
      <dgm:t>
        <a:bodyPr/>
        <a:lstStyle/>
        <a:p>
          <a:endParaRPr lang="ru-RU"/>
        </a:p>
      </dgm:t>
    </dgm:pt>
    <dgm:pt modelId="{6998C592-33BE-453D-ADC7-4909128AA6C4}">
      <dgm:prSet phldrT="[Текст]"/>
      <dgm:spPr/>
      <dgm:t>
        <a:bodyPr/>
        <a:lstStyle/>
        <a:p>
          <a:r>
            <a:rPr lang="ru-RU" dirty="0" err="1" smtClean="0"/>
            <a:t>СиРЖ</a:t>
          </a:r>
          <a:r>
            <a:rPr lang="ru-RU" dirty="0" smtClean="0"/>
            <a:t>, ИП+ОДН</a:t>
          </a:r>
          <a:endParaRPr lang="ru-RU" dirty="0"/>
        </a:p>
      </dgm:t>
    </dgm:pt>
    <dgm:pt modelId="{E2E9E23F-C647-4BB6-B72D-F127A32B9844}" type="parTrans" cxnId="{35E2F4DC-5EFF-4C02-A550-844B6841F406}">
      <dgm:prSet/>
      <dgm:spPr/>
      <dgm:t>
        <a:bodyPr/>
        <a:lstStyle/>
        <a:p>
          <a:endParaRPr lang="ru-RU"/>
        </a:p>
      </dgm:t>
    </dgm:pt>
    <dgm:pt modelId="{A8556D5D-28CD-4371-9A64-151D9AB55CD8}" type="sibTrans" cxnId="{35E2F4DC-5EFF-4C02-A550-844B6841F406}">
      <dgm:prSet/>
      <dgm:spPr/>
      <dgm:t>
        <a:bodyPr/>
        <a:lstStyle/>
        <a:p>
          <a:endParaRPr lang="ru-RU"/>
        </a:p>
      </dgm:t>
    </dgm:pt>
    <dgm:pt modelId="{3F2E9D48-4942-40EE-8BF2-20C8099672B1}">
      <dgm:prSet phldrT="[Текст]"/>
      <dgm:spPr/>
      <dgm:t>
        <a:bodyPr/>
        <a:lstStyle/>
        <a:p>
          <a:r>
            <a:rPr lang="ru-RU" dirty="0" smtClean="0"/>
            <a:t>Потребитель</a:t>
          </a:r>
          <a:endParaRPr lang="ru-RU" dirty="0"/>
        </a:p>
      </dgm:t>
    </dgm:pt>
    <dgm:pt modelId="{2EB502F7-B03B-4396-A169-FF5C47F34070}" type="parTrans" cxnId="{8BF62C99-5CE4-4602-9A36-03F33FE14062}">
      <dgm:prSet/>
      <dgm:spPr/>
      <dgm:t>
        <a:bodyPr/>
        <a:lstStyle/>
        <a:p>
          <a:endParaRPr lang="ru-RU"/>
        </a:p>
      </dgm:t>
    </dgm:pt>
    <dgm:pt modelId="{98998F97-D340-4D2E-89D7-A22076434609}" type="sibTrans" cxnId="{8BF62C99-5CE4-4602-9A36-03F33FE14062}">
      <dgm:prSet/>
      <dgm:spPr/>
      <dgm:t>
        <a:bodyPr/>
        <a:lstStyle/>
        <a:p>
          <a:endParaRPr lang="ru-RU"/>
        </a:p>
      </dgm:t>
    </dgm:pt>
    <dgm:pt modelId="{1151DC26-CF9A-4CFD-BCC4-30E2FA00201F}" type="pres">
      <dgm:prSet presAssocID="{202D2751-7ACE-43E7-B2D7-01C1AF4CB4A7}" presName="Name0" presStyleCnt="0">
        <dgm:presLayoutVars>
          <dgm:dir/>
          <dgm:resizeHandles val="exact"/>
        </dgm:presLayoutVars>
      </dgm:prSet>
      <dgm:spPr/>
    </dgm:pt>
    <dgm:pt modelId="{25CA0FFD-301B-40FE-93FF-2F54ABD5FB77}" type="pres">
      <dgm:prSet presAssocID="{95144F19-14A0-4102-A213-2FAE3AF1EDC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8E540-E37C-4BDD-BB08-CEF749446DFC}" type="pres">
      <dgm:prSet presAssocID="{4697B678-CDF7-471B-AB18-B39366D96AC0}" presName="sibTrans" presStyleLbl="sibTrans2D1" presStyleIdx="0" presStyleCnt="2"/>
      <dgm:spPr/>
      <dgm:t>
        <a:bodyPr/>
        <a:lstStyle/>
        <a:p>
          <a:endParaRPr lang="ru-RU"/>
        </a:p>
      </dgm:t>
    </dgm:pt>
    <dgm:pt modelId="{895924D4-4F52-4631-9D80-791C966A96E3}" type="pres">
      <dgm:prSet presAssocID="{4697B678-CDF7-471B-AB18-B39366D96AC0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D29CB8AF-54B9-4778-BD2C-A421DBDB1A02}" type="pres">
      <dgm:prSet presAssocID="{6998C592-33BE-453D-ADC7-4909128AA6C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E74EC7-CB7D-4DFF-B4AC-B5C5FB195FD4}" type="pres">
      <dgm:prSet presAssocID="{A8556D5D-28CD-4371-9A64-151D9AB55CD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50593CBF-1BA5-4939-9526-D20D2992FF81}" type="pres">
      <dgm:prSet presAssocID="{A8556D5D-28CD-4371-9A64-151D9AB55CD8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F6900EFA-2DF7-4369-9677-7ABC047D427B}" type="pres">
      <dgm:prSet presAssocID="{3F2E9D48-4942-40EE-8BF2-20C8099672B1}" presName="node" presStyleLbl="node1" presStyleIdx="2" presStyleCnt="3" custLinFactNeighborX="-12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CDE1C6-9FFC-4A8A-94D3-3D0DA8237061}" type="presOf" srcId="{A8556D5D-28CD-4371-9A64-151D9AB55CD8}" destId="{50593CBF-1BA5-4939-9526-D20D2992FF81}" srcOrd="1" destOrd="0" presId="urn:microsoft.com/office/officeart/2005/8/layout/process1"/>
    <dgm:cxn modelId="{D7CA9C70-6355-4619-A108-655DB8582F13}" type="presOf" srcId="{202D2751-7ACE-43E7-B2D7-01C1AF4CB4A7}" destId="{1151DC26-CF9A-4CFD-BCC4-30E2FA00201F}" srcOrd="0" destOrd="0" presId="urn:microsoft.com/office/officeart/2005/8/layout/process1"/>
    <dgm:cxn modelId="{2A26367E-A6C0-4101-96B7-A96973AF01D9}" type="presOf" srcId="{6998C592-33BE-453D-ADC7-4909128AA6C4}" destId="{D29CB8AF-54B9-4778-BD2C-A421DBDB1A02}" srcOrd="0" destOrd="0" presId="urn:microsoft.com/office/officeart/2005/8/layout/process1"/>
    <dgm:cxn modelId="{3BB87EFD-7301-48F9-B929-D3A4DCAF94D1}" type="presOf" srcId="{4697B678-CDF7-471B-AB18-B39366D96AC0}" destId="{895924D4-4F52-4631-9D80-791C966A96E3}" srcOrd="1" destOrd="0" presId="urn:microsoft.com/office/officeart/2005/8/layout/process1"/>
    <dgm:cxn modelId="{2C4E0C4A-4CE7-408C-9C9C-8552D3E0C24B}" type="presOf" srcId="{4697B678-CDF7-471B-AB18-B39366D96AC0}" destId="{6F68E540-E37C-4BDD-BB08-CEF749446DFC}" srcOrd="0" destOrd="0" presId="urn:microsoft.com/office/officeart/2005/8/layout/process1"/>
    <dgm:cxn modelId="{E296E630-A8B6-416E-AF23-601B494CE07E}" type="presOf" srcId="{95144F19-14A0-4102-A213-2FAE3AF1EDC6}" destId="{25CA0FFD-301B-40FE-93FF-2F54ABD5FB77}" srcOrd="0" destOrd="0" presId="urn:microsoft.com/office/officeart/2005/8/layout/process1"/>
    <dgm:cxn modelId="{ED5BF05B-A2EB-4727-94CA-E9B38E27C6A3}" type="presOf" srcId="{A8556D5D-28CD-4371-9A64-151D9AB55CD8}" destId="{27E74EC7-CB7D-4DFF-B4AC-B5C5FB195FD4}" srcOrd="0" destOrd="0" presId="urn:microsoft.com/office/officeart/2005/8/layout/process1"/>
    <dgm:cxn modelId="{44DBCA33-9DD2-414F-97D6-1E3C4AC3BF0E}" type="presOf" srcId="{3F2E9D48-4942-40EE-8BF2-20C8099672B1}" destId="{F6900EFA-2DF7-4369-9677-7ABC047D427B}" srcOrd="0" destOrd="0" presId="urn:microsoft.com/office/officeart/2005/8/layout/process1"/>
    <dgm:cxn modelId="{8BF62C99-5CE4-4602-9A36-03F33FE14062}" srcId="{202D2751-7ACE-43E7-B2D7-01C1AF4CB4A7}" destId="{3F2E9D48-4942-40EE-8BF2-20C8099672B1}" srcOrd="2" destOrd="0" parTransId="{2EB502F7-B03B-4396-A169-FF5C47F34070}" sibTransId="{98998F97-D340-4D2E-89D7-A22076434609}"/>
    <dgm:cxn modelId="{359F4FC8-51B3-4331-9E08-675296B10F73}" srcId="{202D2751-7ACE-43E7-B2D7-01C1AF4CB4A7}" destId="{95144F19-14A0-4102-A213-2FAE3AF1EDC6}" srcOrd="0" destOrd="0" parTransId="{337F1567-D76E-4A32-9805-6E18B6E24DCA}" sibTransId="{4697B678-CDF7-471B-AB18-B39366D96AC0}"/>
    <dgm:cxn modelId="{35E2F4DC-5EFF-4C02-A550-844B6841F406}" srcId="{202D2751-7ACE-43E7-B2D7-01C1AF4CB4A7}" destId="{6998C592-33BE-453D-ADC7-4909128AA6C4}" srcOrd="1" destOrd="0" parTransId="{E2E9E23F-C647-4BB6-B72D-F127A32B9844}" sibTransId="{A8556D5D-28CD-4371-9A64-151D9AB55CD8}"/>
    <dgm:cxn modelId="{A622AB5B-7176-4EC7-943D-39D6031824FB}" type="presParOf" srcId="{1151DC26-CF9A-4CFD-BCC4-30E2FA00201F}" destId="{25CA0FFD-301B-40FE-93FF-2F54ABD5FB77}" srcOrd="0" destOrd="0" presId="urn:microsoft.com/office/officeart/2005/8/layout/process1"/>
    <dgm:cxn modelId="{6FD0B1EF-18EC-48BB-8C9A-3006FC55ED79}" type="presParOf" srcId="{1151DC26-CF9A-4CFD-BCC4-30E2FA00201F}" destId="{6F68E540-E37C-4BDD-BB08-CEF749446DFC}" srcOrd="1" destOrd="0" presId="urn:microsoft.com/office/officeart/2005/8/layout/process1"/>
    <dgm:cxn modelId="{B7F49B53-0BFB-4EF1-A756-0E594F8EFF1B}" type="presParOf" srcId="{6F68E540-E37C-4BDD-BB08-CEF749446DFC}" destId="{895924D4-4F52-4631-9D80-791C966A96E3}" srcOrd="0" destOrd="0" presId="urn:microsoft.com/office/officeart/2005/8/layout/process1"/>
    <dgm:cxn modelId="{0AF08E45-CCA8-4EF4-BC3E-ED0D9F2054CA}" type="presParOf" srcId="{1151DC26-CF9A-4CFD-BCC4-30E2FA00201F}" destId="{D29CB8AF-54B9-4778-BD2C-A421DBDB1A02}" srcOrd="2" destOrd="0" presId="urn:microsoft.com/office/officeart/2005/8/layout/process1"/>
    <dgm:cxn modelId="{CB8803AA-E3E5-4861-8BDA-93FDCEC712C8}" type="presParOf" srcId="{1151DC26-CF9A-4CFD-BCC4-30E2FA00201F}" destId="{27E74EC7-CB7D-4DFF-B4AC-B5C5FB195FD4}" srcOrd="3" destOrd="0" presId="urn:microsoft.com/office/officeart/2005/8/layout/process1"/>
    <dgm:cxn modelId="{0428CDD7-C315-41FD-967E-6A2B06B0C514}" type="presParOf" srcId="{27E74EC7-CB7D-4DFF-B4AC-B5C5FB195FD4}" destId="{50593CBF-1BA5-4939-9526-D20D2992FF81}" srcOrd="0" destOrd="0" presId="urn:microsoft.com/office/officeart/2005/8/layout/process1"/>
    <dgm:cxn modelId="{C46666B4-ECE1-42A5-A16C-629743CD747A}" type="presParOf" srcId="{1151DC26-CF9A-4CFD-BCC4-30E2FA00201F}" destId="{F6900EFA-2DF7-4369-9677-7ABC047D427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E11B23-DE97-465B-AFE3-4A7497CAB09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8C4D587-FA6E-411C-9C40-F332617C8AAB}">
      <dgm:prSet phldrT="[Текст]"/>
      <dgm:spPr/>
      <dgm:t>
        <a:bodyPr/>
        <a:lstStyle/>
        <a:p>
          <a:r>
            <a:rPr lang="ru-RU" dirty="0" smtClean="0"/>
            <a:t>РСО</a:t>
          </a:r>
          <a:endParaRPr lang="ru-RU" dirty="0"/>
        </a:p>
      </dgm:t>
    </dgm:pt>
    <dgm:pt modelId="{9887EA65-2487-4509-9165-43EFFF24F6AD}" type="parTrans" cxnId="{8E183ACC-A23C-42F4-9396-5E718BE9DBFE}">
      <dgm:prSet/>
      <dgm:spPr/>
      <dgm:t>
        <a:bodyPr/>
        <a:lstStyle/>
        <a:p>
          <a:endParaRPr lang="ru-RU"/>
        </a:p>
      </dgm:t>
    </dgm:pt>
    <dgm:pt modelId="{4CB48E39-7F83-49A5-809A-C5A87A5B804D}" type="sibTrans" cxnId="{8E183ACC-A23C-42F4-9396-5E718BE9DBFE}">
      <dgm:prSet/>
      <dgm:spPr/>
      <dgm:t>
        <a:bodyPr/>
        <a:lstStyle/>
        <a:p>
          <a:endParaRPr lang="ru-RU"/>
        </a:p>
      </dgm:t>
    </dgm:pt>
    <dgm:pt modelId="{357A13DE-359D-4C23-AEE6-AF5A1277F3A9}">
      <dgm:prSet phldrT="[Текст]" custT="1"/>
      <dgm:spPr/>
      <dgm:t>
        <a:bodyPr/>
        <a:lstStyle/>
        <a:p>
          <a:r>
            <a:rPr lang="ru-RU" sz="1800" dirty="0" smtClean="0"/>
            <a:t>ИП+ОДН </a:t>
          </a:r>
          <a:r>
            <a:rPr lang="ru-RU" sz="1500" dirty="0" smtClean="0"/>
            <a:t>(непосредственный либо 176-ФЗ либо договор РСО не заключен)</a:t>
          </a:r>
          <a:endParaRPr lang="ru-RU" sz="1500" dirty="0"/>
        </a:p>
      </dgm:t>
    </dgm:pt>
    <dgm:pt modelId="{90C91E57-A531-42AE-AFD3-623538E869DA}" type="parTrans" cxnId="{F943937B-053A-43D8-823C-69CE5CDEFE41}">
      <dgm:prSet/>
      <dgm:spPr/>
      <dgm:t>
        <a:bodyPr/>
        <a:lstStyle/>
        <a:p>
          <a:endParaRPr lang="ru-RU"/>
        </a:p>
      </dgm:t>
    </dgm:pt>
    <dgm:pt modelId="{1F3AE9C9-936F-4FCD-8F93-6D62E326E8D4}" type="sibTrans" cxnId="{F943937B-053A-43D8-823C-69CE5CDEFE41}">
      <dgm:prSet/>
      <dgm:spPr/>
      <dgm:t>
        <a:bodyPr/>
        <a:lstStyle/>
        <a:p>
          <a:endParaRPr lang="ru-RU"/>
        </a:p>
      </dgm:t>
    </dgm:pt>
    <dgm:pt modelId="{93EF8FCE-4178-4D63-B27C-8E3E8637538E}">
      <dgm:prSet phldrT="[Текст]"/>
      <dgm:spPr/>
      <dgm:t>
        <a:bodyPr/>
        <a:lstStyle/>
        <a:p>
          <a:r>
            <a:rPr lang="ru-RU" dirty="0" smtClean="0"/>
            <a:t>Потребитель</a:t>
          </a:r>
          <a:endParaRPr lang="ru-RU" dirty="0"/>
        </a:p>
      </dgm:t>
    </dgm:pt>
    <dgm:pt modelId="{DBB8B0BD-0748-412D-8E84-A2CB38C773A2}" type="parTrans" cxnId="{5EC2906D-6BB3-4708-80CA-0BA78A77B942}">
      <dgm:prSet/>
      <dgm:spPr/>
      <dgm:t>
        <a:bodyPr/>
        <a:lstStyle/>
        <a:p>
          <a:endParaRPr lang="ru-RU"/>
        </a:p>
      </dgm:t>
    </dgm:pt>
    <dgm:pt modelId="{C95A2D8C-84CA-4A4A-8955-A65537A1D29B}" type="sibTrans" cxnId="{5EC2906D-6BB3-4708-80CA-0BA78A77B942}">
      <dgm:prSet/>
      <dgm:spPr/>
      <dgm:t>
        <a:bodyPr/>
        <a:lstStyle/>
        <a:p>
          <a:endParaRPr lang="ru-RU"/>
        </a:p>
      </dgm:t>
    </dgm:pt>
    <dgm:pt modelId="{6BBA409C-4C9D-41D6-B0CF-C49724824222}" type="pres">
      <dgm:prSet presAssocID="{FAE11B23-DE97-465B-AFE3-4A7497CAB096}" presName="Name0" presStyleCnt="0">
        <dgm:presLayoutVars>
          <dgm:dir/>
          <dgm:resizeHandles val="exact"/>
        </dgm:presLayoutVars>
      </dgm:prSet>
      <dgm:spPr/>
    </dgm:pt>
    <dgm:pt modelId="{F99B4B9C-A4DC-4A98-9A65-B066D4517C2F}" type="pres">
      <dgm:prSet presAssocID="{78C4D587-FA6E-411C-9C40-F332617C8AA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28B7AD-64F9-4169-A213-F3D28732DA7A}" type="pres">
      <dgm:prSet presAssocID="{4CB48E39-7F83-49A5-809A-C5A87A5B804D}" presName="sibTrans" presStyleLbl="sibTrans2D1" presStyleIdx="0" presStyleCnt="2"/>
      <dgm:spPr/>
      <dgm:t>
        <a:bodyPr/>
        <a:lstStyle/>
        <a:p>
          <a:endParaRPr lang="ru-RU"/>
        </a:p>
      </dgm:t>
    </dgm:pt>
    <dgm:pt modelId="{0F00D949-B1E4-41F6-9366-622E4FE7464B}" type="pres">
      <dgm:prSet presAssocID="{4CB48E39-7F83-49A5-809A-C5A87A5B804D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7779C04D-F2D4-47AB-BEFD-6A415B9A3A5D}" type="pres">
      <dgm:prSet presAssocID="{357A13DE-359D-4C23-AEE6-AF5A1277F3A9}" presName="node" presStyleLbl="node1" presStyleIdx="1" presStyleCnt="3" custScaleX="123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6A3832-8A89-4B85-9A56-094ED7AF93E7}" type="pres">
      <dgm:prSet presAssocID="{1F3AE9C9-936F-4FCD-8F93-6D62E326E8D4}" presName="sibTrans" presStyleLbl="sibTrans2D1" presStyleIdx="1" presStyleCnt="2"/>
      <dgm:spPr/>
      <dgm:t>
        <a:bodyPr/>
        <a:lstStyle/>
        <a:p>
          <a:endParaRPr lang="ru-RU"/>
        </a:p>
      </dgm:t>
    </dgm:pt>
    <dgm:pt modelId="{F381E2BE-FD4D-4413-8D31-A691E0EB3193}" type="pres">
      <dgm:prSet presAssocID="{1F3AE9C9-936F-4FCD-8F93-6D62E326E8D4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E7808ED0-11D3-4CFB-AA20-F04A2EF04266}" type="pres">
      <dgm:prSet presAssocID="{93EF8FCE-4178-4D63-B27C-8E3E8637538E}" presName="node" presStyleLbl="node1" presStyleIdx="2" presStyleCnt="3" custScaleX="123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D4EE3A-0633-40A2-B98F-11ED7785CED0}" type="presOf" srcId="{93EF8FCE-4178-4D63-B27C-8E3E8637538E}" destId="{E7808ED0-11D3-4CFB-AA20-F04A2EF04266}" srcOrd="0" destOrd="0" presId="urn:microsoft.com/office/officeart/2005/8/layout/process1"/>
    <dgm:cxn modelId="{5EC2906D-6BB3-4708-80CA-0BA78A77B942}" srcId="{FAE11B23-DE97-465B-AFE3-4A7497CAB096}" destId="{93EF8FCE-4178-4D63-B27C-8E3E8637538E}" srcOrd="2" destOrd="0" parTransId="{DBB8B0BD-0748-412D-8E84-A2CB38C773A2}" sibTransId="{C95A2D8C-84CA-4A4A-8955-A65537A1D29B}"/>
    <dgm:cxn modelId="{C9D3EA8D-BFC4-4895-8389-6543380D3E0C}" type="presOf" srcId="{357A13DE-359D-4C23-AEE6-AF5A1277F3A9}" destId="{7779C04D-F2D4-47AB-BEFD-6A415B9A3A5D}" srcOrd="0" destOrd="0" presId="urn:microsoft.com/office/officeart/2005/8/layout/process1"/>
    <dgm:cxn modelId="{BF4AC85D-2E31-43B9-ACFF-73DDE76B4299}" type="presOf" srcId="{1F3AE9C9-936F-4FCD-8F93-6D62E326E8D4}" destId="{F381E2BE-FD4D-4413-8D31-A691E0EB3193}" srcOrd="1" destOrd="0" presId="urn:microsoft.com/office/officeart/2005/8/layout/process1"/>
    <dgm:cxn modelId="{F943937B-053A-43D8-823C-69CE5CDEFE41}" srcId="{FAE11B23-DE97-465B-AFE3-4A7497CAB096}" destId="{357A13DE-359D-4C23-AEE6-AF5A1277F3A9}" srcOrd="1" destOrd="0" parTransId="{90C91E57-A531-42AE-AFD3-623538E869DA}" sibTransId="{1F3AE9C9-936F-4FCD-8F93-6D62E326E8D4}"/>
    <dgm:cxn modelId="{A1F9E4E9-CE31-4E68-B5F5-1EC67A7E9DBF}" type="presOf" srcId="{1F3AE9C9-936F-4FCD-8F93-6D62E326E8D4}" destId="{7E6A3832-8A89-4B85-9A56-094ED7AF93E7}" srcOrd="0" destOrd="0" presId="urn:microsoft.com/office/officeart/2005/8/layout/process1"/>
    <dgm:cxn modelId="{B80E4ECB-30FC-4910-B16E-139995281E90}" type="presOf" srcId="{4CB48E39-7F83-49A5-809A-C5A87A5B804D}" destId="{0F00D949-B1E4-41F6-9366-622E4FE7464B}" srcOrd="1" destOrd="0" presId="urn:microsoft.com/office/officeart/2005/8/layout/process1"/>
    <dgm:cxn modelId="{75A31728-926E-46BA-BE13-37BA3089BED1}" type="presOf" srcId="{FAE11B23-DE97-465B-AFE3-4A7497CAB096}" destId="{6BBA409C-4C9D-41D6-B0CF-C49724824222}" srcOrd="0" destOrd="0" presId="urn:microsoft.com/office/officeart/2005/8/layout/process1"/>
    <dgm:cxn modelId="{8E183ACC-A23C-42F4-9396-5E718BE9DBFE}" srcId="{FAE11B23-DE97-465B-AFE3-4A7497CAB096}" destId="{78C4D587-FA6E-411C-9C40-F332617C8AAB}" srcOrd="0" destOrd="0" parTransId="{9887EA65-2487-4509-9165-43EFFF24F6AD}" sibTransId="{4CB48E39-7F83-49A5-809A-C5A87A5B804D}"/>
    <dgm:cxn modelId="{60F98C5D-1ED8-4A4D-B463-EA41918147C5}" type="presOf" srcId="{4CB48E39-7F83-49A5-809A-C5A87A5B804D}" destId="{F728B7AD-64F9-4169-A213-F3D28732DA7A}" srcOrd="0" destOrd="0" presId="urn:microsoft.com/office/officeart/2005/8/layout/process1"/>
    <dgm:cxn modelId="{BF667F22-AABF-4ABC-B23E-B621193E63BA}" type="presOf" srcId="{78C4D587-FA6E-411C-9C40-F332617C8AAB}" destId="{F99B4B9C-A4DC-4A98-9A65-B066D4517C2F}" srcOrd="0" destOrd="0" presId="urn:microsoft.com/office/officeart/2005/8/layout/process1"/>
    <dgm:cxn modelId="{7DD4A397-DA86-4C92-AA20-21BAE0C58C73}" type="presParOf" srcId="{6BBA409C-4C9D-41D6-B0CF-C49724824222}" destId="{F99B4B9C-A4DC-4A98-9A65-B066D4517C2F}" srcOrd="0" destOrd="0" presId="urn:microsoft.com/office/officeart/2005/8/layout/process1"/>
    <dgm:cxn modelId="{FB996BA6-58FE-423F-A4DA-F1E3754854C0}" type="presParOf" srcId="{6BBA409C-4C9D-41D6-B0CF-C49724824222}" destId="{F728B7AD-64F9-4169-A213-F3D28732DA7A}" srcOrd="1" destOrd="0" presId="urn:microsoft.com/office/officeart/2005/8/layout/process1"/>
    <dgm:cxn modelId="{D16C2602-AD87-4D47-934F-6FC51BF15737}" type="presParOf" srcId="{F728B7AD-64F9-4169-A213-F3D28732DA7A}" destId="{0F00D949-B1E4-41F6-9366-622E4FE7464B}" srcOrd="0" destOrd="0" presId="urn:microsoft.com/office/officeart/2005/8/layout/process1"/>
    <dgm:cxn modelId="{CC6D07B2-AA5D-4D8B-8926-FD4CA7B75B45}" type="presParOf" srcId="{6BBA409C-4C9D-41D6-B0CF-C49724824222}" destId="{7779C04D-F2D4-47AB-BEFD-6A415B9A3A5D}" srcOrd="2" destOrd="0" presId="urn:microsoft.com/office/officeart/2005/8/layout/process1"/>
    <dgm:cxn modelId="{792C8C0F-4D07-4C3C-848B-1387B4DC8195}" type="presParOf" srcId="{6BBA409C-4C9D-41D6-B0CF-C49724824222}" destId="{7E6A3832-8A89-4B85-9A56-094ED7AF93E7}" srcOrd="3" destOrd="0" presId="urn:microsoft.com/office/officeart/2005/8/layout/process1"/>
    <dgm:cxn modelId="{E1661E33-2839-4CCC-BF47-CEC948FCAD2F}" type="presParOf" srcId="{7E6A3832-8A89-4B85-9A56-094ED7AF93E7}" destId="{F381E2BE-FD4D-4413-8D31-A691E0EB3193}" srcOrd="0" destOrd="0" presId="urn:microsoft.com/office/officeart/2005/8/layout/process1"/>
    <dgm:cxn modelId="{891D18C7-0C59-4EB2-B93B-F89BF5171EFF}" type="presParOf" srcId="{6BBA409C-4C9D-41D6-B0CF-C49724824222}" destId="{E7808ED0-11D3-4CFB-AA20-F04A2EF0426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6EEE50-A13F-4B3D-A054-14052BDB786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7E5E1E5-F0FB-4960-B8C5-ABD1292ACA37}">
      <dgm:prSet phldrT="[Текст]"/>
      <dgm:spPr/>
      <dgm:t>
        <a:bodyPr/>
        <a:lstStyle/>
        <a:p>
          <a:r>
            <a:rPr lang="ru-RU" dirty="0" smtClean="0"/>
            <a:t>РСО</a:t>
          </a:r>
        </a:p>
        <a:p>
          <a:r>
            <a:rPr lang="ru-RU" dirty="0" smtClean="0"/>
            <a:t>        </a:t>
          </a:r>
        </a:p>
        <a:p>
          <a:r>
            <a:rPr lang="ru-RU" dirty="0" smtClean="0"/>
            <a:t>         </a:t>
          </a:r>
        </a:p>
        <a:p>
          <a:r>
            <a:rPr lang="ru-RU" dirty="0" smtClean="0"/>
            <a:t>УО </a:t>
          </a:r>
          <a:endParaRPr lang="ru-RU" dirty="0"/>
        </a:p>
      </dgm:t>
    </dgm:pt>
    <dgm:pt modelId="{396B1751-0286-4ECA-A68C-B1F7CDE69DC6}" type="parTrans" cxnId="{7EBF7263-E787-4656-9712-D1978F0B6576}">
      <dgm:prSet/>
      <dgm:spPr/>
      <dgm:t>
        <a:bodyPr/>
        <a:lstStyle/>
        <a:p>
          <a:endParaRPr lang="ru-RU"/>
        </a:p>
      </dgm:t>
    </dgm:pt>
    <dgm:pt modelId="{F9D4D88C-F060-40FE-84BC-1019B8A1C944}" type="sibTrans" cxnId="{7EBF7263-E787-4656-9712-D1978F0B6576}">
      <dgm:prSet/>
      <dgm:spPr/>
      <dgm:t>
        <a:bodyPr/>
        <a:lstStyle/>
        <a:p>
          <a:endParaRPr lang="ru-RU"/>
        </a:p>
      </dgm:t>
    </dgm:pt>
    <dgm:pt modelId="{DE06D516-06F2-454F-80DE-039369AD79FD}">
      <dgm:prSet phldrT="[Текст]" custT="1"/>
      <dgm:spPr/>
      <dgm:t>
        <a:bodyPr/>
        <a:lstStyle/>
        <a:p>
          <a:r>
            <a:rPr lang="ru-RU" sz="2000" dirty="0" smtClean="0"/>
            <a:t>ИП+ОДН</a:t>
          </a:r>
          <a:endParaRPr lang="ru-RU" sz="2000" dirty="0"/>
        </a:p>
      </dgm:t>
    </dgm:pt>
    <dgm:pt modelId="{2CB454BC-C9C3-4DE1-9A85-06696C4D8052}" type="parTrans" cxnId="{05052D76-68F6-4AE1-AA69-8A1A2C1E7B5E}">
      <dgm:prSet/>
      <dgm:spPr/>
      <dgm:t>
        <a:bodyPr/>
        <a:lstStyle/>
        <a:p>
          <a:endParaRPr lang="ru-RU"/>
        </a:p>
      </dgm:t>
    </dgm:pt>
    <dgm:pt modelId="{A9BD5E9E-9F9A-4E70-A714-EA9E3095098E}" type="sibTrans" cxnId="{05052D76-68F6-4AE1-AA69-8A1A2C1E7B5E}">
      <dgm:prSet/>
      <dgm:spPr/>
      <dgm:t>
        <a:bodyPr/>
        <a:lstStyle/>
        <a:p>
          <a:endParaRPr lang="ru-RU"/>
        </a:p>
      </dgm:t>
    </dgm:pt>
    <dgm:pt modelId="{4B5B2E90-516D-4732-B9DF-39DF80780AA4}">
      <dgm:prSet phldrT="[Текст]" custT="1"/>
      <dgm:spPr/>
      <dgm:t>
        <a:bodyPr/>
        <a:lstStyle/>
        <a:p>
          <a:r>
            <a:rPr lang="ru-RU" sz="2000" dirty="0" smtClean="0"/>
            <a:t>Потребитель</a:t>
          </a:r>
          <a:endParaRPr lang="ru-RU" sz="2000" dirty="0"/>
        </a:p>
      </dgm:t>
    </dgm:pt>
    <dgm:pt modelId="{F688AE96-A935-441C-8B32-B733C3A6ABC2}" type="parTrans" cxnId="{5785E91F-AB63-449A-82BC-481A4DAFA59E}">
      <dgm:prSet/>
      <dgm:spPr/>
      <dgm:t>
        <a:bodyPr/>
        <a:lstStyle/>
        <a:p>
          <a:endParaRPr lang="ru-RU"/>
        </a:p>
      </dgm:t>
    </dgm:pt>
    <dgm:pt modelId="{72EC3B85-D16D-4A77-91E9-6A6AE5C58DAA}" type="sibTrans" cxnId="{5785E91F-AB63-449A-82BC-481A4DAFA59E}">
      <dgm:prSet/>
      <dgm:spPr/>
      <dgm:t>
        <a:bodyPr/>
        <a:lstStyle/>
        <a:p>
          <a:endParaRPr lang="ru-RU"/>
        </a:p>
      </dgm:t>
    </dgm:pt>
    <dgm:pt modelId="{0F67B334-CCB1-4A92-8877-2F8E875DD9CB}" type="pres">
      <dgm:prSet presAssocID="{FF6EEE50-A13F-4B3D-A054-14052BDB786F}" presName="Name0" presStyleCnt="0">
        <dgm:presLayoutVars>
          <dgm:dir/>
          <dgm:resizeHandles val="exact"/>
        </dgm:presLayoutVars>
      </dgm:prSet>
      <dgm:spPr/>
    </dgm:pt>
    <dgm:pt modelId="{6F4C3BFD-6AD0-4276-B822-A9DB11FCCE14}" type="pres">
      <dgm:prSet presAssocID="{67E5E1E5-F0FB-4960-B8C5-ABD1292ACA3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B441B8-2941-41DF-900A-C11344912384}" type="pres">
      <dgm:prSet presAssocID="{F9D4D88C-F060-40FE-84BC-1019B8A1C944}" presName="sibTrans" presStyleLbl="sibTrans2D1" presStyleIdx="0" presStyleCnt="2"/>
      <dgm:spPr/>
      <dgm:t>
        <a:bodyPr/>
        <a:lstStyle/>
        <a:p>
          <a:endParaRPr lang="ru-RU"/>
        </a:p>
      </dgm:t>
    </dgm:pt>
    <dgm:pt modelId="{F376DD7A-B22F-4228-888C-082CA4D3D902}" type="pres">
      <dgm:prSet presAssocID="{F9D4D88C-F060-40FE-84BC-1019B8A1C944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A252126B-E1C7-466C-95DB-AF96AB428C75}" type="pres">
      <dgm:prSet presAssocID="{DE06D516-06F2-454F-80DE-039369AD79FD}" presName="node" presStyleLbl="node1" presStyleIdx="1" presStyleCnt="3" custLinFactNeighborX="-1242" custLinFactNeighborY="-29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259F6-1C15-44C1-8789-1543622341F7}" type="pres">
      <dgm:prSet presAssocID="{A9BD5E9E-9F9A-4E70-A714-EA9E3095098E}" presName="sibTrans" presStyleLbl="sibTrans2D1" presStyleIdx="1" presStyleCnt="2"/>
      <dgm:spPr/>
      <dgm:t>
        <a:bodyPr/>
        <a:lstStyle/>
        <a:p>
          <a:endParaRPr lang="ru-RU"/>
        </a:p>
      </dgm:t>
    </dgm:pt>
    <dgm:pt modelId="{2B293092-1CC3-4A51-A87C-1F055EFE1F69}" type="pres">
      <dgm:prSet presAssocID="{A9BD5E9E-9F9A-4E70-A714-EA9E3095098E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5483AA29-ACDD-4EB9-8F48-F7E17DBEB04B}" type="pres">
      <dgm:prSet presAssocID="{4B5B2E90-516D-4732-B9DF-39DF80780AA4}" presName="node" presStyleLbl="node1" presStyleIdx="2" presStyleCnt="3" custLinFactNeighborX="-113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85E91F-AB63-449A-82BC-481A4DAFA59E}" srcId="{FF6EEE50-A13F-4B3D-A054-14052BDB786F}" destId="{4B5B2E90-516D-4732-B9DF-39DF80780AA4}" srcOrd="2" destOrd="0" parTransId="{F688AE96-A935-441C-8B32-B733C3A6ABC2}" sibTransId="{72EC3B85-D16D-4A77-91E9-6A6AE5C58DAA}"/>
    <dgm:cxn modelId="{05052D76-68F6-4AE1-AA69-8A1A2C1E7B5E}" srcId="{FF6EEE50-A13F-4B3D-A054-14052BDB786F}" destId="{DE06D516-06F2-454F-80DE-039369AD79FD}" srcOrd="1" destOrd="0" parTransId="{2CB454BC-C9C3-4DE1-9A85-06696C4D8052}" sibTransId="{A9BD5E9E-9F9A-4E70-A714-EA9E3095098E}"/>
    <dgm:cxn modelId="{CE07ECD5-F290-45E3-8E42-551EEEFB8FAA}" type="presOf" srcId="{FF6EEE50-A13F-4B3D-A054-14052BDB786F}" destId="{0F67B334-CCB1-4A92-8877-2F8E875DD9CB}" srcOrd="0" destOrd="0" presId="urn:microsoft.com/office/officeart/2005/8/layout/process1"/>
    <dgm:cxn modelId="{7EBF7263-E787-4656-9712-D1978F0B6576}" srcId="{FF6EEE50-A13F-4B3D-A054-14052BDB786F}" destId="{67E5E1E5-F0FB-4960-B8C5-ABD1292ACA37}" srcOrd="0" destOrd="0" parTransId="{396B1751-0286-4ECA-A68C-B1F7CDE69DC6}" sibTransId="{F9D4D88C-F060-40FE-84BC-1019B8A1C944}"/>
    <dgm:cxn modelId="{D0C33594-92B6-4703-99FC-BB1AA9748EA5}" type="presOf" srcId="{F9D4D88C-F060-40FE-84BC-1019B8A1C944}" destId="{3DB441B8-2941-41DF-900A-C11344912384}" srcOrd="0" destOrd="0" presId="urn:microsoft.com/office/officeart/2005/8/layout/process1"/>
    <dgm:cxn modelId="{96EDA8B9-1EB1-404D-93FD-998D0D05DF0C}" type="presOf" srcId="{A9BD5E9E-9F9A-4E70-A714-EA9E3095098E}" destId="{2B293092-1CC3-4A51-A87C-1F055EFE1F69}" srcOrd="1" destOrd="0" presId="urn:microsoft.com/office/officeart/2005/8/layout/process1"/>
    <dgm:cxn modelId="{926E4D88-D5AE-4183-A751-79EBEA347C17}" type="presOf" srcId="{4B5B2E90-516D-4732-B9DF-39DF80780AA4}" destId="{5483AA29-ACDD-4EB9-8F48-F7E17DBEB04B}" srcOrd="0" destOrd="0" presId="urn:microsoft.com/office/officeart/2005/8/layout/process1"/>
    <dgm:cxn modelId="{1EC2B0E8-8B29-4144-B4F5-6B9049718473}" type="presOf" srcId="{A9BD5E9E-9F9A-4E70-A714-EA9E3095098E}" destId="{C0C259F6-1C15-44C1-8789-1543622341F7}" srcOrd="0" destOrd="0" presId="urn:microsoft.com/office/officeart/2005/8/layout/process1"/>
    <dgm:cxn modelId="{23214EA3-F6E1-45A7-8A07-6B7A44FB88F6}" type="presOf" srcId="{F9D4D88C-F060-40FE-84BC-1019B8A1C944}" destId="{F376DD7A-B22F-4228-888C-082CA4D3D902}" srcOrd="1" destOrd="0" presId="urn:microsoft.com/office/officeart/2005/8/layout/process1"/>
    <dgm:cxn modelId="{89309CE1-4B98-47D5-AE9D-9CC65B53A930}" type="presOf" srcId="{DE06D516-06F2-454F-80DE-039369AD79FD}" destId="{A252126B-E1C7-466C-95DB-AF96AB428C75}" srcOrd="0" destOrd="0" presId="urn:microsoft.com/office/officeart/2005/8/layout/process1"/>
    <dgm:cxn modelId="{F6549F8F-7179-49EF-8DB1-D0A4DB44A40F}" type="presOf" srcId="{67E5E1E5-F0FB-4960-B8C5-ABD1292ACA37}" destId="{6F4C3BFD-6AD0-4276-B822-A9DB11FCCE14}" srcOrd="0" destOrd="0" presId="urn:microsoft.com/office/officeart/2005/8/layout/process1"/>
    <dgm:cxn modelId="{146BFC48-629E-4C37-AC11-E221E0015B57}" type="presParOf" srcId="{0F67B334-CCB1-4A92-8877-2F8E875DD9CB}" destId="{6F4C3BFD-6AD0-4276-B822-A9DB11FCCE14}" srcOrd="0" destOrd="0" presId="urn:microsoft.com/office/officeart/2005/8/layout/process1"/>
    <dgm:cxn modelId="{78291E39-5B2A-4B62-B2F3-948C7B052C69}" type="presParOf" srcId="{0F67B334-CCB1-4A92-8877-2F8E875DD9CB}" destId="{3DB441B8-2941-41DF-900A-C11344912384}" srcOrd="1" destOrd="0" presId="urn:microsoft.com/office/officeart/2005/8/layout/process1"/>
    <dgm:cxn modelId="{97A5C387-0271-49FB-A108-C78B8F41A2FC}" type="presParOf" srcId="{3DB441B8-2941-41DF-900A-C11344912384}" destId="{F376DD7A-B22F-4228-888C-082CA4D3D902}" srcOrd="0" destOrd="0" presId="urn:microsoft.com/office/officeart/2005/8/layout/process1"/>
    <dgm:cxn modelId="{70D68531-5F44-487B-9D63-A03D6F803E99}" type="presParOf" srcId="{0F67B334-CCB1-4A92-8877-2F8E875DD9CB}" destId="{A252126B-E1C7-466C-95DB-AF96AB428C75}" srcOrd="2" destOrd="0" presId="urn:microsoft.com/office/officeart/2005/8/layout/process1"/>
    <dgm:cxn modelId="{9172C38D-6829-4551-A290-06E8A7F14750}" type="presParOf" srcId="{0F67B334-CCB1-4A92-8877-2F8E875DD9CB}" destId="{C0C259F6-1C15-44C1-8789-1543622341F7}" srcOrd="3" destOrd="0" presId="urn:microsoft.com/office/officeart/2005/8/layout/process1"/>
    <dgm:cxn modelId="{5E92ACAB-346E-49B8-B256-0F8988689A9D}" type="presParOf" srcId="{C0C259F6-1C15-44C1-8789-1543622341F7}" destId="{2B293092-1CC3-4A51-A87C-1F055EFE1F69}" srcOrd="0" destOrd="0" presId="urn:microsoft.com/office/officeart/2005/8/layout/process1"/>
    <dgm:cxn modelId="{1DD6A738-EAFC-44ED-9B23-81DF22C058D1}" type="presParOf" srcId="{0F67B334-CCB1-4A92-8877-2F8E875DD9CB}" destId="{5483AA29-ACDD-4EB9-8F48-F7E17DBEB04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D16C9C-8487-44D1-B96A-7D0068642AB1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CAEE11-B8F3-4395-A738-CE84314E7254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МОП за исключением чердаков и подвалов*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FAB81E-53A8-478E-8736-082881BFB3D9}" type="parTrans" cxnId="{41348143-D35F-4BEA-93A8-08DA7765751D}">
      <dgm:prSet/>
      <dgm:spPr/>
      <dgm:t>
        <a:bodyPr/>
        <a:lstStyle/>
        <a:p>
          <a:endParaRPr lang="ru-RU"/>
        </a:p>
      </dgm:t>
    </dgm:pt>
    <dgm:pt modelId="{956FFCB7-5EEC-4D05-9E98-BAE974C60E78}" type="sibTrans" cxnId="{41348143-D35F-4BEA-93A8-08DA7765751D}">
      <dgm:prSet/>
      <dgm:spPr/>
      <dgm:t>
        <a:bodyPr/>
        <a:lstStyle/>
        <a:p>
          <a:endParaRPr lang="ru-RU"/>
        </a:p>
      </dgm:t>
    </dgm:pt>
    <dgm:pt modelId="{6CAB7D65-45A0-4D4D-8823-4AEA38ABFFC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ГВС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29FA77-FB11-4C62-900E-B0D1C360C9AC}" type="parTrans" cxnId="{72A68944-EB5E-4A78-9742-424C1399AD55}">
      <dgm:prSet/>
      <dgm:spPr/>
      <dgm:t>
        <a:bodyPr/>
        <a:lstStyle/>
        <a:p>
          <a:endParaRPr lang="ru-RU"/>
        </a:p>
      </dgm:t>
    </dgm:pt>
    <dgm:pt modelId="{BF3BED00-71B2-46F3-BBCB-EAF60C956C3F}" type="sibTrans" cxnId="{72A68944-EB5E-4A78-9742-424C1399AD55}">
      <dgm:prSet/>
      <dgm:spPr/>
      <dgm:t>
        <a:bodyPr/>
        <a:lstStyle/>
        <a:p>
          <a:endParaRPr lang="ru-RU"/>
        </a:p>
      </dgm:t>
    </dgm:pt>
    <dgm:pt modelId="{A65B8CB3-0D25-4E80-AB74-09F2CAB4A9EA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187FAF-E331-4C6F-A810-B16A65175EC6}" type="parTrans" cxnId="{CE2E4D46-6022-48B3-BF25-1FF6520C0FF9}">
      <dgm:prSet/>
      <dgm:spPr/>
      <dgm:t>
        <a:bodyPr/>
        <a:lstStyle/>
        <a:p>
          <a:endParaRPr lang="ru-RU"/>
        </a:p>
      </dgm:t>
    </dgm:pt>
    <dgm:pt modelId="{1D41C9E4-FE60-4C09-A099-899ABB50221B}" type="sibTrans" cxnId="{CE2E4D46-6022-48B3-BF25-1FF6520C0FF9}">
      <dgm:prSet/>
      <dgm:spPr/>
      <dgm:t>
        <a:bodyPr/>
        <a:lstStyle/>
        <a:p>
          <a:endParaRPr lang="ru-RU"/>
        </a:p>
      </dgm:t>
    </dgm:pt>
    <dgm:pt modelId="{D3D30078-FC9D-4577-A783-8E8EA2B73D9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ЭЭ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BE8E95-C143-446A-9BDC-6BC37A95B186}" type="parTrans" cxnId="{F1D7EA91-FA22-4D56-B61A-A78920606FA4}">
      <dgm:prSet/>
      <dgm:spPr/>
      <dgm:t>
        <a:bodyPr/>
        <a:lstStyle/>
        <a:p>
          <a:endParaRPr lang="ru-RU"/>
        </a:p>
      </dgm:t>
    </dgm:pt>
    <dgm:pt modelId="{71AF6562-7CB9-42CF-BD56-4203F198A7A9}" type="sibTrans" cxnId="{F1D7EA91-FA22-4D56-B61A-A78920606FA4}">
      <dgm:prSet/>
      <dgm:spPr/>
      <dgm:t>
        <a:bodyPr/>
        <a:lstStyle/>
        <a:p>
          <a:endParaRPr lang="ru-RU"/>
        </a:p>
      </dgm:t>
    </dgm:pt>
    <dgm:pt modelId="{EC8C183C-B019-4CE0-9190-8F2C11E87866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ХВС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672AAF-CFE8-4B07-A3EC-F5EED5A8E9D1}" type="parTrans" cxnId="{D8712CF1-9661-4BC2-ABB8-43705D202EDE}">
      <dgm:prSet/>
      <dgm:spPr/>
      <dgm:t>
        <a:bodyPr/>
        <a:lstStyle/>
        <a:p>
          <a:endParaRPr lang="ru-RU"/>
        </a:p>
      </dgm:t>
    </dgm:pt>
    <dgm:pt modelId="{1114B291-8C6E-46EF-8F31-65070CF96C2E}" type="sibTrans" cxnId="{D8712CF1-9661-4BC2-ABB8-43705D202EDE}">
      <dgm:prSet/>
      <dgm:spPr/>
      <dgm:t>
        <a:bodyPr/>
        <a:lstStyle/>
        <a:p>
          <a:endParaRPr lang="ru-RU"/>
        </a:p>
      </dgm:t>
    </dgm:pt>
    <dgm:pt modelId="{209F157D-98CB-43B5-81B2-42E72CEBC44B}" type="pres">
      <dgm:prSet presAssocID="{13D16C9C-8487-44D1-B96A-7D0068642AB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C67EBF-8C65-4D63-A4BB-5871F39339E5}" type="pres">
      <dgm:prSet presAssocID="{BACAEE11-B8F3-4395-A738-CE84314E7254}" presName="centerShape" presStyleLbl="node0" presStyleIdx="0" presStyleCnt="1" custScaleX="134735" custScaleY="126019"/>
      <dgm:spPr/>
      <dgm:t>
        <a:bodyPr/>
        <a:lstStyle/>
        <a:p>
          <a:endParaRPr lang="ru-RU"/>
        </a:p>
      </dgm:t>
    </dgm:pt>
    <dgm:pt modelId="{F496DE3E-7768-4B66-B478-2066193AAE2D}" type="pres">
      <dgm:prSet presAssocID="{6CAB7D65-45A0-4D4D-8823-4AEA38ABFFC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E985C9-C0A9-49B7-AA3F-5468EB15BC9F}" type="pres">
      <dgm:prSet presAssocID="{6CAB7D65-45A0-4D4D-8823-4AEA38ABFFCD}" presName="dummy" presStyleCnt="0"/>
      <dgm:spPr/>
    </dgm:pt>
    <dgm:pt modelId="{ED5DC529-21B6-4EEC-97CB-6BD97DDDB1B2}" type="pres">
      <dgm:prSet presAssocID="{BF3BED00-71B2-46F3-BBCB-EAF60C956C3F}" presName="sibTrans" presStyleLbl="sibTrans2D1" presStyleIdx="0" presStyleCnt="4"/>
      <dgm:spPr/>
      <dgm:t>
        <a:bodyPr/>
        <a:lstStyle/>
        <a:p>
          <a:endParaRPr lang="ru-RU"/>
        </a:p>
      </dgm:t>
    </dgm:pt>
    <dgm:pt modelId="{F0D2E5FB-9575-4CF6-B9F1-931A23FF9C73}" type="pres">
      <dgm:prSet presAssocID="{A65B8CB3-0D25-4E80-AB74-09F2CAB4A9E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ADF91-23E6-46DB-A180-B672ECD8CFA2}" type="pres">
      <dgm:prSet presAssocID="{A65B8CB3-0D25-4E80-AB74-09F2CAB4A9EA}" presName="dummy" presStyleCnt="0"/>
      <dgm:spPr/>
    </dgm:pt>
    <dgm:pt modelId="{4BF18E41-2DB0-455B-9328-D0222C70185B}" type="pres">
      <dgm:prSet presAssocID="{1D41C9E4-FE60-4C09-A099-899ABB50221B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976FD74-00BA-4D43-A194-78E69F14B3D9}" type="pres">
      <dgm:prSet presAssocID="{D3D30078-FC9D-4577-A783-8E8EA2B73D9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595021-A9C4-4438-AD40-AB02ECBD2E05}" type="pres">
      <dgm:prSet presAssocID="{D3D30078-FC9D-4577-A783-8E8EA2B73D9C}" presName="dummy" presStyleCnt="0"/>
      <dgm:spPr/>
    </dgm:pt>
    <dgm:pt modelId="{39BD52CD-622E-4092-AFA8-8D5A56F48EDF}" type="pres">
      <dgm:prSet presAssocID="{71AF6562-7CB9-42CF-BD56-4203F198A7A9}" presName="sibTrans" presStyleLbl="sibTrans2D1" presStyleIdx="2" presStyleCnt="4"/>
      <dgm:spPr/>
      <dgm:t>
        <a:bodyPr/>
        <a:lstStyle/>
        <a:p>
          <a:endParaRPr lang="ru-RU"/>
        </a:p>
      </dgm:t>
    </dgm:pt>
    <dgm:pt modelId="{A9F40845-C1D8-4EB4-BDDD-6F3801C42F2B}" type="pres">
      <dgm:prSet presAssocID="{EC8C183C-B019-4CE0-9190-8F2C11E8786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DF4208-4DB7-404D-953B-9FC9318F2147}" type="pres">
      <dgm:prSet presAssocID="{EC8C183C-B019-4CE0-9190-8F2C11E87866}" presName="dummy" presStyleCnt="0"/>
      <dgm:spPr/>
    </dgm:pt>
    <dgm:pt modelId="{2B85511E-E206-4DD5-BC32-1187228270C4}" type="pres">
      <dgm:prSet presAssocID="{1114B291-8C6E-46EF-8F31-65070CF96C2E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BA8D37E3-CEE1-48BB-93DD-9F2E6EB83AF8}" type="presOf" srcId="{EC8C183C-B019-4CE0-9190-8F2C11E87866}" destId="{A9F40845-C1D8-4EB4-BDDD-6F3801C42F2B}" srcOrd="0" destOrd="0" presId="urn:microsoft.com/office/officeart/2005/8/layout/radial6"/>
    <dgm:cxn modelId="{CE2E4D46-6022-48B3-BF25-1FF6520C0FF9}" srcId="{BACAEE11-B8F3-4395-A738-CE84314E7254}" destId="{A65B8CB3-0D25-4E80-AB74-09F2CAB4A9EA}" srcOrd="1" destOrd="0" parTransId="{C6187FAF-E331-4C6F-A810-B16A65175EC6}" sibTransId="{1D41C9E4-FE60-4C09-A099-899ABB50221B}"/>
    <dgm:cxn modelId="{6A0F6301-7B8D-4861-8416-B123A67631A9}" type="presOf" srcId="{D3D30078-FC9D-4577-A783-8E8EA2B73D9C}" destId="{5976FD74-00BA-4D43-A194-78E69F14B3D9}" srcOrd="0" destOrd="0" presId="urn:microsoft.com/office/officeart/2005/8/layout/radial6"/>
    <dgm:cxn modelId="{25EA40B5-779F-4215-8511-4F66488FBD8C}" type="presOf" srcId="{A65B8CB3-0D25-4E80-AB74-09F2CAB4A9EA}" destId="{F0D2E5FB-9575-4CF6-B9F1-931A23FF9C73}" srcOrd="0" destOrd="0" presId="urn:microsoft.com/office/officeart/2005/8/layout/radial6"/>
    <dgm:cxn modelId="{FD541580-BDEE-468D-B8BE-852F0A9E4040}" type="presOf" srcId="{13D16C9C-8487-44D1-B96A-7D0068642AB1}" destId="{209F157D-98CB-43B5-81B2-42E72CEBC44B}" srcOrd="0" destOrd="0" presId="urn:microsoft.com/office/officeart/2005/8/layout/radial6"/>
    <dgm:cxn modelId="{AE0FE379-1D64-4321-B484-D2A63F5EFC89}" type="presOf" srcId="{6CAB7D65-45A0-4D4D-8823-4AEA38ABFFCD}" destId="{F496DE3E-7768-4B66-B478-2066193AAE2D}" srcOrd="0" destOrd="0" presId="urn:microsoft.com/office/officeart/2005/8/layout/radial6"/>
    <dgm:cxn modelId="{44BA0B1D-DC0E-4692-A637-ABC045968B47}" type="presOf" srcId="{1D41C9E4-FE60-4C09-A099-899ABB50221B}" destId="{4BF18E41-2DB0-455B-9328-D0222C70185B}" srcOrd="0" destOrd="0" presId="urn:microsoft.com/office/officeart/2005/8/layout/radial6"/>
    <dgm:cxn modelId="{72A68944-EB5E-4A78-9742-424C1399AD55}" srcId="{BACAEE11-B8F3-4395-A738-CE84314E7254}" destId="{6CAB7D65-45A0-4D4D-8823-4AEA38ABFFCD}" srcOrd="0" destOrd="0" parTransId="{1E29FA77-FB11-4C62-900E-B0D1C360C9AC}" sibTransId="{BF3BED00-71B2-46F3-BBCB-EAF60C956C3F}"/>
    <dgm:cxn modelId="{F1D7EA91-FA22-4D56-B61A-A78920606FA4}" srcId="{BACAEE11-B8F3-4395-A738-CE84314E7254}" destId="{D3D30078-FC9D-4577-A783-8E8EA2B73D9C}" srcOrd="2" destOrd="0" parTransId="{BFBE8E95-C143-446A-9BDC-6BC37A95B186}" sibTransId="{71AF6562-7CB9-42CF-BD56-4203F198A7A9}"/>
    <dgm:cxn modelId="{6BEB9A83-9C93-445F-9E22-074772A59322}" type="presOf" srcId="{71AF6562-7CB9-42CF-BD56-4203F198A7A9}" destId="{39BD52CD-622E-4092-AFA8-8D5A56F48EDF}" srcOrd="0" destOrd="0" presId="urn:microsoft.com/office/officeart/2005/8/layout/radial6"/>
    <dgm:cxn modelId="{1C999408-CE88-4D65-A232-90F2760B33FE}" type="presOf" srcId="{BACAEE11-B8F3-4395-A738-CE84314E7254}" destId="{94C67EBF-8C65-4D63-A4BB-5871F39339E5}" srcOrd="0" destOrd="0" presId="urn:microsoft.com/office/officeart/2005/8/layout/radial6"/>
    <dgm:cxn modelId="{D8712CF1-9661-4BC2-ABB8-43705D202EDE}" srcId="{BACAEE11-B8F3-4395-A738-CE84314E7254}" destId="{EC8C183C-B019-4CE0-9190-8F2C11E87866}" srcOrd="3" destOrd="0" parTransId="{73672AAF-CFE8-4B07-A3EC-F5EED5A8E9D1}" sibTransId="{1114B291-8C6E-46EF-8F31-65070CF96C2E}"/>
    <dgm:cxn modelId="{41348143-D35F-4BEA-93A8-08DA7765751D}" srcId="{13D16C9C-8487-44D1-B96A-7D0068642AB1}" destId="{BACAEE11-B8F3-4395-A738-CE84314E7254}" srcOrd="0" destOrd="0" parTransId="{D4FAB81E-53A8-478E-8736-082881BFB3D9}" sibTransId="{956FFCB7-5EEC-4D05-9E98-BAE974C60E78}"/>
    <dgm:cxn modelId="{E4D50649-A587-475E-A4E9-927FA19DE92F}" type="presOf" srcId="{BF3BED00-71B2-46F3-BBCB-EAF60C956C3F}" destId="{ED5DC529-21B6-4EEC-97CB-6BD97DDDB1B2}" srcOrd="0" destOrd="0" presId="urn:microsoft.com/office/officeart/2005/8/layout/radial6"/>
    <dgm:cxn modelId="{DAC45721-2A4F-4E84-A6A9-2E6C2391467C}" type="presOf" srcId="{1114B291-8C6E-46EF-8F31-65070CF96C2E}" destId="{2B85511E-E206-4DD5-BC32-1187228270C4}" srcOrd="0" destOrd="0" presId="urn:microsoft.com/office/officeart/2005/8/layout/radial6"/>
    <dgm:cxn modelId="{0B991D3F-A421-4280-BF17-034C67655F87}" type="presParOf" srcId="{209F157D-98CB-43B5-81B2-42E72CEBC44B}" destId="{94C67EBF-8C65-4D63-A4BB-5871F39339E5}" srcOrd="0" destOrd="0" presId="urn:microsoft.com/office/officeart/2005/8/layout/radial6"/>
    <dgm:cxn modelId="{B0BD1EBD-3B69-43F9-B5D5-246BBB0C0B03}" type="presParOf" srcId="{209F157D-98CB-43B5-81B2-42E72CEBC44B}" destId="{F496DE3E-7768-4B66-B478-2066193AAE2D}" srcOrd="1" destOrd="0" presId="urn:microsoft.com/office/officeart/2005/8/layout/radial6"/>
    <dgm:cxn modelId="{D12C7A06-1D77-4F46-A90C-14BEAE297D04}" type="presParOf" srcId="{209F157D-98CB-43B5-81B2-42E72CEBC44B}" destId="{E3E985C9-C0A9-49B7-AA3F-5468EB15BC9F}" srcOrd="2" destOrd="0" presId="urn:microsoft.com/office/officeart/2005/8/layout/radial6"/>
    <dgm:cxn modelId="{B8C99D7B-871D-42F3-BA15-93C31FD327E3}" type="presParOf" srcId="{209F157D-98CB-43B5-81B2-42E72CEBC44B}" destId="{ED5DC529-21B6-4EEC-97CB-6BD97DDDB1B2}" srcOrd="3" destOrd="0" presId="urn:microsoft.com/office/officeart/2005/8/layout/radial6"/>
    <dgm:cxn modelId="{7638BCB5-AD5C-4AB6-A63E-28B0A2E2017D}" type="presParOf" srcId="{209F157D-98CB-43B5-81B2-42E72CEBC44B}" destId="{F0D2E5FB-9575-4CF6-B9F1-931A23FF9C73}" srcOrd="4" destOrd="0" presId="urn:microsoft.com/office/officeart/2005/8/layout/radial6"/>
    <dgm:cxn modelId="{38235C71-9E37-4BF3-97A1-B43617FA098E}" type="presParOf" srcId="{209F157D-98CB-43B5-81B2-42E72CEBC44B}" destId="{76EADF91-23E6-46DB-A180-B672ECD8CFA2}" srcOrd="5" destOrd="0" presId="urn:microsoft.com/office/officeart/2005/8/layout/radial6"/>
    <dgm:cxn modelId="{70727947-737C-42D0-915E-B4A14640A9D3}" type="presParOf" srcId="{209F157D-98CB-43B5-81B2-42E72CEBC44B}" destId="{4BF18E41-2DB0-455B-9328-D0222C70185B}" srcOrd="6" destOrd="0" presId="urn:microsoft.com/office/officeart/2005/8/layout/radial6"/>
    <dgm:cxn modelId="{F900AEEC-51C3-4F4C-8A5F-3FA3E1FC9568}" type="presParOf" srcId="{209F157D-98CB-43B5-81B2-42E72CEBC44B}" destId="{5976FD74-00BA-4D43-A194-78E69F14B3D9}" srcOrd="7" destOrd="0" presId="urn:microsoft.com/office/officeart/2005/8/layout/radial6"/>
    <dgm:cxn modelId="{118BB87F-8EA1-4668-9946-E77F3BA47A7F}" type="presParOf" srcId="{209F157D-98CB-43B5-81B2-42E72CEBC44B}" destId="{A4595021-A9C4-4438-AD40-AB02ECBD2E05}" srcOrd="8" destOrd="0" presId="urn:microsoft.com/office/officeart/2005/8/layout/radial6"/>
    <dgm:cxn modelId="{0ABCEE20-DBD9-4522-9E84-4577FEA78491}" type="presParOf" srcId="{209F157D-98CB-43B5-81B2-42E72CEBC44B}" destId="{39BD52CD-622E-4092-AFA8-8D5A56F48EDF}" srcOrd="9" destOrd="0" presId="urn:microsoft.com/office/officeart/2005/8/layout/radial6"/>
    <dgm:cxn modelId="{4E551BFB-995A-46B0-8C2C-5E4491DD634C}" type="presParOf" srcId="{209F157D-98CB-43B5-81B2-42E72CEBC44B}" destId="{A9F40845-C1D8-4EB4-BDDD-6F3801C42F2B}" srcOrd="10" destOrd="0" presId="urn:microsoft.com/office/officeart/2005/8/layout/radial6"/>
    <dgm:cxn modelId="{AB2CA1E0-DB98-4527-B6C7-7804A2D1BEB7}" type="presParOf" srcId="{209F157D-98CB-43B5-81B2-42E72CEBC44B}" destId="{15DF4208-4DB7-404D-953B-9FC9318F2147}" srcOrd="11" destOrd="0" presId="urn:microsoft.com/office/officeart/2005/8/layout/radial6"/>
    <dgm:cxn modelId="{44BE3B31-70EA-4894-B81C-B866B2AB03BA}" type="presParOf" srcId="{209F157D-98CB-43B5-81B2-42E72CEBC44B}" destId="{2B85511E-E206-4DD5-BC32-1187228270C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CA0FFD-301B-40FE-93FF-2F54ABD5FB77}">
      <dsp:nvSpPr>
        <dsp:cNvPr id="0" name=""/>
        <dsp:cNvSpPr/>
      </dsp:nvSpPr>
      <dsp:spPr>
        <a:xfrm>
          <a:off x="5949" y="0"/>
          <a:ext cx="1778119" cy="1008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УО (ТСЖ,ЖСК)</a:t>
          </a:r>
          <a:endParaRPr lang="ru-RU" sz="2000" kern="1200" dirty="0"/>
        </a:p>
      </dsp:txBody>
      <dsp:txXfrm>
        <a:off x="35476" y="29527"/>
        <a:ext cx="1719065" cy="949058"/>
      </dsp:txXfrm>
    </dsp:sp>
    <dsp:sp modelId="{6F68E540-E37C-4BDD-BB08-CEF749446DFC}">
      <dsp:nvSpPr>
        <dsp:cNvPr id="0" name=""/>
        <dsp:cNvSpPr/>
      </dsp:nvSpPr>
      <dsp:spPr>
        <a:xfrm>
          <a:off x="1961880" y="283569"/>
          <a:ext cx="376961" cy="4409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1961880" y="371764"/>
        <a:ext cx="263873" cy="264583"/>
      </dsp:txXfrm>
    </dsp:sp>
    <dsp:sp modelId="{D29CB8AF-54B9-4778-BD2C-A421DBDB1A02}">
      <dsp:nvSpPr>
        <dsp:cNvPr id="0" name=""/>
        <dsp:cNvSpPr/>
      </dsp:nvSpPr>
      <dsp:spPr>
        <a:xfrm>
          <a:off x="2495316" y="0"/>
          <a:ext cx="1778119" cy="1008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СиРЖ</a:t>
          </a:r>
          <a:r>
            <a:rPr lang="ru-RU" sz="2000" kern="1200" dirty="0" smtClean="0"/>
            <a:t>, ИП+ОДН</a:t>
          </a:r>
          <a:endParaRPr lang="ru-RU" sz="2000" kern="1200" dirty="0"/>
        </a:p>
      </dsp:txBody>
      <dsp:txXfrm>
        <a:off x="2524843" y="29527"/>
        <a:ext cx="1719065" cy="949058"/>
      </dsp:txXfrm>
    </dsp:sp>
    <dsp:sp modelId="{27E74EC7-CB7D-4DFF-B4AC-B5C5FB195FD4}">
      <dsp:nvSpPr>
        <dsp:cNvPr id="0" name=""/>
        <dsp:cNvSpPr/>
      </dsp:nvSpPr>
      <dsp:spPr>
        <a:xfrm>
          <a:off x="4429213" y="283569"/>
          <a:ext cx="330248" cy="4409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4429213" y="371764"/>
        <a:ext cx="231174" cy="264583"/>
      </dsp:txXfrm>
    </dsp:sp>
    <dsp:sp modelId="{F6900EFA-2DF7-4369-9677-7ABC047D427B}">
      <dsp:nvSpPr>
        <dsp:cNvPr id="0" name=""/>
        <dsp:cNvSpPr/>
      </dsp:nvSpPr>
      <dsp:spPr>
        <a:xfrm>
          <a:off x="4896545" y="0"/>
          <a:ext cx="1778119" cy="1008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Потребитель</a:t>
          </a:r>
          <a:endParaRPr lang="ru-RU" sz="2000" kern="1200" dirty="0"/>
        </a:p>
      </dsp:txBody>
      <dsp:txXfrm>
        <a:off x="4926072" y="29527"/>
        <a:ext cx="1719065" cy="9490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B4B9C-A4DC-4A98-9A65-B066D4517C2F}">
      <dsp:nvSpPr>
        <dsp:cNvPr id="0" name=""/>
        <dsp:cNvSpPr/>
      </dsp:nvSpPr>
      <dsp:spPr>
        <a:xfrm>
          <a:off x="3529" y="0"/>
          <a:ext cx="1601737" cy="14401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РСО</a:t>
          </a:r>
          <a:endParaRPr lang="ru-RU" sz="2100" kern="1200" dirty="0"/>
        </a:p>
      </dsp:txBody>
      <dsp:txXfrm>
        <a:off x="45710" y="42181"/>
        <a:ext cx="1517375" cy="1355798"/>
      </dsp:txXfrm>
    </dsp:sp>
    <dsp:sp modelId="{F728B7AD-64F9-4169-A213-F3D28732DA7A}">
      <dsp:nvSpPr>
        <dsp:cNvPr id="0" name=""/>
        <dsp:cNvSpPr/>
      </dsp:nvSpPr>
      <dsp:spPr>
        <a:xfrm>
          <a:off x="1765440" y="521464"/>
          <a:ext cx="339568" cy="3972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1765440" y="600910"/>
        <a:ext cx="237698" cy="238338"/>
      </dsp:txXfrm>
    </dsp:sp>
    <dsp:sp modelId="{7779C04D-F2D4-47AB-BEFD-6A415B9A3A5D}">
      <dsp:nvSpPr>
        <dsp:cNvPr id="0" name=""/>
        <dsp:cNvSpPr/>
      </dsp:nvSpPr>
      <dsp:spPr>
        <a:xfrm>
          <a:off x="2245962" y="0"/>
          <a:ext cx="1973132" cy="14401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ИП+ОДН </a:t>
          </a:r>
          <a:r>
            <a:rPr lang="ru-RU" sz="1500" kern="1200" dirty="0" smtClean="0"/>
            <a:t>(непосредственный либо 176-ФЗ либо договор РСО не заключен)</a:t>
          </a:r>
          <a:endParaRPr lang="ru-RU" sz="1500" kern="1200" dirty="0"/>
        </a:p>
      </dsp:txBody>
      <dsp:txXfrm>
        <a:off x="2288143" y="42181"/>
        <a:ext cx="1888770" cy="1355798"/>
      </dsp:txXfrm>
    </dsp:sp>
    <dsp:sp modelId="{7E6A3832-8A89-4B85-9A56-094ED7AF93E7}">
      <dsp:nvSpPr>
        <dsp:cNvPr id="0" name=""/>
        <dsp:cNvSpPr/>
      </dsp:nvSpPr>
      <dsp:spPr>
        <a:xfrm>
          <a:off x="4379268" y="521464"/>
          <a:ext cx="339568" cy="3972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379268" y="600910"/>
        <a:ext cx="237698" cy="238338"/>
      </dsp:txXfrm>
    </dsp:sp>
    <dsp:sp modelId="{E7808ED0-11D3-4CFB-AA20-F04A2EF04266}">
      <dsp:nvSpPr>
        <dsp:cNvPr id="0" name=""/>
        <dsp:cNvSpPr/>
      </dsp:nvSpPr>
      <dsp:spPr>
        <a:xfrm>
          <a:off x="4859789" y="0"/>
          <a:ext cx="1977440" cy="14401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Потребитель</a:t>
          </a:r>
          <a:endParaRPr lang="ru-RU" sz="2100" kern="1200" dirty="0"/>
        </a:p>
      </dsp:txBody>
      <dsp:txXfrm>
        <a:off x="4901970" y="42181"/>
        <a:ext cx="1893078" cy="13557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4C3BFD-6AD0-4276-B822-A9DB11FCCE14}">
      <dsp:nvSpPr>
        <dsp:cNvPr id="0" name=""/>
        <dsp:cNvSpPr/>
      </dsp:nvSpPr>
      <dsp:spPr>
        <a:xfrm>
          <a:off x="6202" y="0"/>
          <a:ext cx="1853784" cy="1527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РСО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    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     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УО </a:t>
          </a:r>
          <a:endParaRPr lang="ru-RU" sz="1600" kern="1200" dirty="0"/>
        </a:p>
      </dsp:txBody>
      <dsp:txXfrm>
        <a:off x="50954" y="44752"/>
        <a:ext cx="1764280" cy="1438440"/>
      </dsp:txXfrm>
    </dsp:sp>
    <dsp:sp modelId="{3DB441B8-2941-41DF-900A-C11344912384}">
      <dsp:nvSpPr>
        <dsp:cNvPr id="0" name=""/>
        <dsp:cNvSpPr/>
      </dsp:nvSpPr>
      <dsp:spPr>
        <a:xfrm>
          <a:off x="2043062" y="534102"/>
          <a:ext cx="388121" cy="4597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043062" y="626050"/>
        <a:ext cx="271685" cy="275842"/>
      </dsp:txXfrm>
    </dsp:sp>
    <dsp:sp modelId="{A252126B-E1C7-466C-95DB-AF96AB428C75}">
      <dsp:nvSpPr>
        <dsp:cNvPr id="0" name=""/>
        <dsp:cNvSpPr/>
      </dsp:nvSpPr>
      <dsp:spPr>
        <a:xfrm>
          <a:off x="2592290" y="0"/>
          <a:ext cx="1853784" cy="1527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ИП+ОДН</a:t>
          </a:r>
          <a:endParaRPr lang="ru-RU" sz="2000" kern="1200" dirty="0"/>
        </a:p>
      </dsp:txBody>
      <dsp:txXfrm>
        <a:off x="2637042" y="44752"/>
        <a:ext cx="1764280" cy="1438440"/>
      </dsp:txXfrm>
    </dsp:sp>
    <dsp:sp modelId="{C0C259F6-1C15-44C1-8789-1543622341F7}">
      <dsp:nvSpPr>
        <dsp:cNvPr id="0" name=""/>
        <dsp:cNvSpPr/>
      </dsp:nvSpPr>
      <dsp:spPr>
        <a:xfrm>
          <a:off x="4612698" y="534102"/>
          <a:ext cx="353242" cy="4597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4612698" y="626050"/>
        <a:ext cx="247269" cy="275842"/>
      </dsp:txXfrm>
    </dsp:sp>
    <dsp:sp modelId="{5483AA29-ACDD-4EB9-8F48-F7E17DBEB04B}">
      <dsp:nvSpPr>
        <dsp:cNvPr id="0" name=""/>
        <dsp:cNvSpPr/>
      </dsp:nvSpPr>
      <dsp:spPr>
        <a:xfrm>
          <a:off x="5112569" y="0"/>
          <a:ext cx="1853784" cy="1527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Потребитель</a:t>
          </a:r>
          <a:endParaRPr lang="ru-RU" sz="2000" kern="1200" dirty="0"/>
        </a:p>
      </dsp:txBody>
      <dsp:txXfrm>
        <a:off x="5157321" y="44752"/>
        <a:ext cx="1764280" cy="14384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85511E-E206-4DD5-BC32-1187228270C4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BD52CD-622E-4092-AFA8-8D5A56F48EDF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F18E41-2DB0-455B-9328-D0222C70185B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DC529-21B6-4EEC-97CB-6BD97DDDB1B2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67EBF-8C65-4D63-A4BB-5871F39339E5}">
      <dsp:nvSpPr>
        <dsp:cNvPr id="0" name=""/>
        <dsp:cNvSpPr/>
      </dsp:nvSpPr>
      <dsp:spPr>
        <a:xfrm>
          <a:off x="3034679" y="1252734"/>
          <a:ext cx="2160240" cy="20204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МОП за исключением чердаков и подвалов*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51039" y="1548628"/>
        <a:ext cx="1527520" cy="1428706"/>
      </dsp:txXfrm>
    </dsp:sp>
    <dsp:sp modelId="{F496DE3E-7768-4B66-B478-2066193AAE2D}">
      <dsp:nvSpPr>
        <dsp:cNvPr id="0" name=""/>
        <dsp:cNvSpPr/>
      </dsp:nvSpPr>
      <dsp:spPr>
        <a:xfrm>
          <a:off x="3553636" y="1079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ГВС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7997" y="165440"/>
        <a:ext cx="793605" cy="793605"/>
      </dsp:txXfrm>
    </dsp:sp>
    <dsp:sp modelId="{F0D2E5FB-9575-4CF6-B9F1-931A23FF9C73}">
      <dsp:nvSpPr>
        <dsp:cNvPr id="0" name=""/>
        <dsp:cNvSpPr/>
      </dsp:nvSpPr>
      <dsp:spPr>
        <a:xfrm>
          <a:off x="5254373" y="1701817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18734" y="1866178"/>
        <a:ext cx="793605" cy="793605"/>
      </dsp:txXfrm>
    </dsp:sp>
    <dsp:sp modelId="{5976FD74-00BA-4D43-A194-78E69F14B3D9}">
      <dsp:nvSpPr>
        <dsp:cNvPr id="0" name=""/>
        <dsp:cNvSpPr/>
      </dsp:nvSpPr>
      <dsp:spPr>
        <a:xfrm>
          <a:off x="3553636" y="3402555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ЭЭ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7997" y="3566916"/>
        <a:ext cx="793605" cy="793605"/>
      </dsp:txXfrm>
    </dsp:sp>
    <dsp:sp modelId="{A9F40845-C1D8-4EB4-BDDD-6F3801C42F2B}">
      <dsp:nvSpPr>
        <dsp:cNvPr id="0" name=""/>
        <dsp:cNvSpPr/>
      </dsp:nvSpPr>
      <dsp:spPr>
        <a:xfrm>
          <a:off x="1852898" y="1701817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ХВС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17259" y="1866178"/>
        <a:ext cx="793605" cy="793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F71DB-B3A0-4A9A-9A8F-894FB089968C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2E31D-E9CE-4170-8151-F60F05ECD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624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E31D-E9CE-4170-8151-F60F05ECDB0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36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FEE5-90A2-4997-9AE4-94C59E9C4F04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C61CE-7A07-4E02-960D-C049575B650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FEE5-90A2-4997-9AE4-94C59E9C4F04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61CE-7A07-4E02-960D-C049575B6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FEE5-90A2-4997-9AE4-94C59E9C4F04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61CE-7A07-4E02-960D-C049575B6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FEE5-90A2-4997-9AE4-94C59E9C4F04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61CE-7A07-4E02-960D-C049575B6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FEE5-90A2-4997-9AE4-94C59E9C4F04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61CE-7A07-4E02-960D-C049575B650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FEE5-90A2-4997-9AE4-94C59E9C4F04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61CE-7A07-4E02-960D-C049575B650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FEE5-90A2-4997-9AE4-94C59E9C4F04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61CE-7A07-4E02-960D-C049575B650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FEE5-90A2-4997-9AE4-94C59E9C4F04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61CE-7A07-4E02-960D-C049575B6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FEE5-90A2-4997-9AE4-94C59E9C4F04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61CE-7A07-4E02-960D-C049575B6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FEE5-90A2-4997-9AE4-94C59E9C4F04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61CE-7A07-4E02-960D-C049575B6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FEE5-90A2-4997-9AE4-94C59E9C4F04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61CE-7A07-4E02-960D-C049575B6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7DAFEE5-90A2-4997-9AE4-94C59E9C4F04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4BC61CE-7A07-4E02-960D-C049575B650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image" Target="../media/image2.png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image" Target="../media/image3.png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3.e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8215064" cy="378559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5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договоров на поставку коммунальных ресурсов в целях содержания общего имущества</a:t>
            </a:r>
            <a:endParaRPr lang="ru-RU" sz="5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1286121" cy="141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4"/>
            <a:ext cx="1286121" cy="141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18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1" y="188640"/>
            <a:ext cx="1145186" cy="1257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672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Сложившиеся правоотношения</a:t>
            </a:r>
            <a:endParaRPr lang="ru-RU" sz="4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812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770682023"/>
              </p:ext>
            </p:extLst>
          </p:nvPr>
        </p:nvGraphicFramePr>
        <p:xfrm>
          <a:off x="1187624" y="1700808"/>
          <a:ext cx="6768752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2250689496"/>
              </p:ext>
            </p:extLst>
          </p:nvPr>
        </p:nvGraphicFramePr>
        <p:xfrm>
          <a:off x="1187624" y="2780928"/>
          <a:ext cx="684076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51330522"/>
              </p:ext>
            </p:extLst>
          </p:nvPr>
        </p:nvGraphicFramePr>
        <p:xfrm>
          <a:off x="1115616" y="4265972"/>
          <a:ext cx="7056784" cy="1527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25" name="Стрелка вниз 24"/>
          <p:cNvSpPr/>
          <p:nvPr/>
        </p:nvSpPr>
        <p:spPr>
          <a:xfrm>
            <a:off x="2013109" y="4777916"/>
            <a:ext cx="236975" cy="504056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746612" y="4725144"/>
            <a:ext cx="3476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55212"/>
            <a:ext cx="1145186" cy="1257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276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600200"/>
          </a:xfr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ru-RU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Новая схема договорных отношений между </a:t>
            </a:r>
            <a:br>
              <a:rPr lang="ru-RU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РСО, УО(ТСЖ, ЖСК) и потребителем</a:t>
            </a:r>
            <a:endParaRPr lang="ru-RU" sz="32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7859216" cy="468052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/>
              <a:t> </a:t>
            </a:r>
            <a:r>
              <a:rPr lang="ru-RU" dirty="0" smtClean="0"/>
              <a:t>                                   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СиРЖ+ОДН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(норматив)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55212"/>
            <a:ext cx="1145186" cy="1257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1641006" y="1668675"/>
            <a:ext cx="6310179" cy="4270007"/>
            <a:chOff x="2795842" y="1583903"/>
            <a:chExt cx="5926614" cy="4354779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3472092" y="3240088"/>
              <a:ext cx="2287830" cy="1705552"/>
              <a:chOff x="2758291" y="4048427"/>
              <a:chExt cx="2159999" cy="1374299"/>
            </a:xfrm>
          </p:grpSpPr>
          <p:pic>
            <p:nvPicPr>
              <p:cNvPr id="18" name="Рисунок 1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58291" y="4048427"/>
                <a:ext cx="2159999" cy="1374299"/>
              </a:xfrm>
              <a:prstGeom prst="rect">
                <a:avLst/>
              </a:prstGeom>
              <a:ln w="38100">
                <a:solidFill>
                  <a:srgbClr val="00B0F0"/>
                </a:solidFill>
              </a:ln>
              <a:effectLst>
                <a:glow rad="101600">
                  <a:srgbClr val="00B050">
                    <a:alpha val="40000"/>
                  </a:srgb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2829868" y="4106449"/>
                <a:ext cx="524775" cy="303508"/>
              </a:xfrm>
              <a:prstGeom prst="rect">
                <a:avLst/>
              </a:prstGeom>
              <a:no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УО</a:t>
                </a:r>
                <a:endPara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5158534" y="1583903"/>
              <a:ext cx="1953197" cy="1350219"/>
              <a:chOff x="2599556" y="2141854"/>
              <a:chExt cx="2160000" cy="1435418"/>
            </a:xfrm>
          </p:grpSpPr>
          <p:pic>
            <p:nvPicPr>
              <p:cNvPr id="16" name="Рисунок 1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99556" y="2141854"/>
                <a:ext cx="2160000" cy="1435418"/>
              </a:xfrm>
              <a:prstGeom prst="rect">
                <a:avLst/>
              </a:prstGeom>
              <a:ln w="38100">
                <a:solidFill>
                  <a:srgbClr val="00B0F0"/>
                </a:solidFill>
                <a:prstDash val="solid"/>
              </a:ln>
              <a:effectLst>
                <a:glow rad="101600">
                  <a:srgbClr val="FF0000">
                    <a:alpha val="40000"/>
                  </a:srgb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2694626" y="2231975"/>
                <a:ext cx="700888" cy="400432"/>
              </a:xfrm>
              <a:prstGeom prst="rect">
                <a:avLst/>
              </a:prstGeom>
              <a:no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РСО</a:t>
                </a:r>
                <a:endPara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6786979" y="3275917"/>
              <a:ext cx="1737459" cy="1740559"/>
              <a:chOff x="6552008" y="2625186"/>
              <a:chExt cx="2289082" cy="2289081"/>
            </a:xfrm>
          </p:grpSpPr>
          <p:pic>
            <p:nvPicPr>
              <p:cNvPr id="14" name="Рисунок 1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52009" y="2625186"/>
                <a:ext cx="2289081" cy="2289081"/>
              </a:xfrm>
              <a:prstGeom prst="rect">
                <a:avLst/>
              </a:prstGeom>
              <a:solidFill>
                <a:srgbClr val="00B0F0"/>
              </a:solidFill>
              <a:ln w="38100">
                <a:solidFill>
                  <a:srgbClr val="00B0F0"/>
                </a:solidFill>
              </a:ln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6552008" y="2641999"/>
                <a:ext cx="1745841" cy="45408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Потребитель</a:t>
                </a:r>
                <a:endPara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" name="Круговая стрелка 8"/>
            <p:cNvSpPr/>
            <p:nvPr/>
          </p:nvSpPr>
          <p:spPr bwMode="auto">
            <a:xfrm rot="3868873">
              <a:off x="6725495" y="1907137"/>
              <a:ext cx="1529035" cy="1412875"/>
            </a:xfrm>
            <a:prstGeom prst="circular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10" name="Круговая стрелка 9"/>
            <p:cNvSpPr/>
            <p:nvPr/>
          </p:nvSpPr>
          <p:spPr bwMode="auto">
            <a:xfrm rot="7436640" flipV="1">
              <a:off x="3942691" y="1833324"/>
              <a:ext cx="1557882" cy="1586194"/>
            </a:xfrm>
            <a:prstGeom prst="circular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11" name="Круговая стрелка 10"/>
            <p:cNvSpPr/>
            <p:nvPr/>
          </p:nvSpPr>
          <p:spPr bwMode="auto">
            <a:xfrm flipV="1">
              <a:off x="5390537" y="4288660"/>
              <a:ext cx="1628716" cy="1650022"/>
            </a:xfrm>
            <a:prstGeom prst="circularArrow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30467" y="2265193"/>
              <a:ext cx="591989" cy="470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ИП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95842" y="1863518"/>
              <a:ext cx="1279177" cy="1129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 </a:t>
              </a:r>
              <a:endPara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ОДПУ)</a:t>
              </a:r>
            </a:p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0399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600200"/>
          </a:xfrm>
        </p:spPr>
        <p:txBody>
          <a:bodyPr/>
          <a:lstStyle/>
          <a:p>
            <a:pPr algn="r"/>
            <a:r>
              <a:rPr lang="ru-RU" sz="3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управления УО (ТСЖ, ЖСК)</a:t>
            </a:r>
            <a:endParaRPr lang="ru-RU" sz="38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1" y="188640"/>
            <a:ext cx="1145186" cy="1257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4"/>
          <p:cNvSpPr txBox="1">
            <a:spLocks noGrp="1"/>
          </p:cNvSpPr>
          <p:nvPr>
            <p:ph idx="1"/>
          </p:nvPr>
        </p:nvSpPr>
        <p:spPr>
          <a:xfrm>
            <a:off x="29498" y="1628800"/>
            <a:ext cx="9059039" cy="3847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altLang="ru-RU" sz="18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на объем коммунальных ресурсов в целях содержания общего </a:t>
            </a:r>
            <a:r>
              <a:rPr lang="ru-RU" altLang="ru-RU" sz="18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</a:t>
            </a:r>
            <a:endParaRPr lang="ru-RU" sz="18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7093850" y="2274196"/>
            <a:ext cx="1651834" cy="1584057"/>
            <a:chOff x="6552009" y="2625186"/>
            <a:chExt cx="2160000" cy="2160000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2009" y="2625186"/>
              <a:ext cx="2160000" cy="2160000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rgbClr val="00B0F0"/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8" name="TextBox 7"/>
            <p:cNvSpPr txBox="1"/>
            <p:nvPr/>
          </p:nvSpPr>
          <p:spPr>
            <a:xfrm>
              <a:off x="6552009" y="2705674"/>
              <a:ext cx="1516446" cy="37771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Потребитель</a:t>
              </a:r>
              <a:endPara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Стрелка вправо 8"/>
          <p:cNvSpPr/>
          <p:nvPr/>
        </p:nvSpPr>
        <p:spPr bwMode="auto">
          <a:xfrm>
            <a:off x="3020242" y="2593088"/>
            <a:ext cx="3964658" cy="171229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0" name="Стрелка вправо 9"/>
          <p:cNvSpPr/>
          <p:nvPr/>
        </p:nvSpPr>
        <p:spPr bwMode="auto">
          <a:xfrm>
            <a:off x="3042319" y="3621032"/>
            <a:ext cx="1120216" cy="171229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248596" y="3265541"/>
            <a:ext cx="1087104" cy="882209"/>
            <a:chOff x="2599556" y="4098036"/>
            <a:chExt cx="2159999" cy="1374299"/>
          </a:xfrm>
        </p:grpSpPr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9556" y="4098036"/>
              <a:ext cx="2159999" cy="1374299"/>
            </a:xfrm>
            <a:prstGeom prst="rect">
              <a:avLst/>
            </a:prstGeom>
            <a:ln w="38100">
              <a:solidFill>
                <a:srgbClr val="00B0F0"/>
              </a:solidFill>
            </a:ln>
            <a:effectLst>
              <a:glow rad="101600">
                <a:srgbClr val="00B050">
                  <a:alpha val="40000"/>
                </a:srgb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3" name="TextBox 12"/>
            <p:cNvSpPr txBox="1"/>
            <p:nvPr/>
          </p:nvSpPr>
          <p:spPr>
            <a:xfrm>
              <a:off x="2644788" y="4160066"/>
              <a:ext cx="887484" cy="479453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УО</a:t>
              </a:r>
              <a:endPara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Стрелка вправо 13"/>
          <p:cNvSpPr/>
          <p:nvPr/>
        </p:nvSpPr>
        <p:spPr bwMode="auto">
          <a:xfrm>
            <a:off x="5438808" y="3605467"/>
            <a:ext cx="1546092" cy="186794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4691" y="2256278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21565" y="3326541"/>
            <a:ext cx="12895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ОДПУ ОДН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08188" y="3066225"/>
            <a:ext cx="16778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 ОДН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СиРЖ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896812" y="2333223"/>
            <a:ext cx="2005508" cy="1525030"/>
            <a:chOff x="2599556" y="2141854"/>
            <a:chExt cx="2160000" cy="1435418"/>
          </a:xfrm>
        </p:grpSpPr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9556" y="2141854"/>
              <a:ext cx="2160000" cy="1435418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  <a:effectLst>
              <a:glow rad="101600">
                <a:srgbClr val="FF0000">
                  <a:alpha val="40000"/>
                </a:srgb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20" name="TextBox 19"/>
            <p:cNvSpPr txBox="1"/>
            <p:nvPr/>
          </p:nvSpPr>
          <p:spPr>
            <a:xfrm>
              <a:off x="2711660" y="2211177"/>
              <a:ext cx="667737" cy="318660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РСО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Объект 4"/>
          <p:cNvSpPr txBox="1">
            <a:spLocks/>
          </p:cNvSpPr>
          <p:nvPr/>
        </p:nvSpPr>
        <p:spPr>
          <a:xfrm>
            <a:off x="3239894" y="4509119"/>
            <a:ext cx="2884572" cy="3847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на весь объем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202737" y="5278973"/>
            <a:ext cx="1105370" cy="882209"/>
            <a:chOff x="2548816" y="2141854"/>
            <a:chExt cx="2210740" cy="1435418"/>
          </a:xfrm>
        </p:grpSpPr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9556" y="2141854"/>
              <a:ext cx="2160000" cy="1435418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  <a:effectLst>
              <a:glow rad="101600">
                <a:srgbClr val="FF0000">
                  <a:alpha val="40000"/>
                </a:srgb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24" name="TextBox 23"/>
            <p:cNvSpPr txBox="1"/>
            <p:nvPr/>
          </p:nvSpPr>
          <p:spPr>
            <a:xfrm>
              <a:off x="2548816" y="2231974"/>
              <a:ext cx="1130312" cy="500775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РСО</a:t>
              </a:r>
              <a:endPara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5" name="Стрелка вправо 24"/>
          <p:cNvSpPr/>
          <p:nvPr/>
        </p:nvSpPr>
        <p:spPr bwMode="auto">
          <a:xfrm>
            <a:off x="2462114" y="5634462"/>
            <a:ext cx="1650985" cy="171229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4237472" y="5278971"/>
            <a:ext cx="1087104" cy="882209"/>
            <a:chOff x="2599556" y="4098036"/>
            <a:chExt cx="2159999" cy="1374299"/>
          </a:xfrm>
        </p:grpSpPr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9556" y="4098036"/>
              <a:ext cx="2159999" cy="1374299"/>
            </a:xfrm>
            <a:prstGeom prst="rect">
              <a:avLst/>
            </a:prstGeom>
            <a:ln w="38100">
              <a:solidFill>
                <a:srgbClr val="00B0F0"/>
              </a:solidFill>
            </a:ln>
            <a:effectLst>
              <a:glow rad="101600">
                <a:srgbClr val="00B050">
                  <a:alpha val="40000"/>
                </a:srgb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28" name="TextBox 27"/>
            <p:cNvSpPr txBox="1"/>
            <p:nvPr/>
          </p:nvSpPr>
          <p:spPr>
            <a:xfrm>
              <a:off x="2693901" y="4160066"/>
              <a:ext cx="789258" cy="431507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УО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Стрелка вправо 28"/>
          <p:cNvSpPr/>
          <p:nvPr/>
        </p:nvSpPr>
        <p:spPr bwMode="auto">
          <a:xfrm>
            <a:off x="5397942" y="5618897"/>
            <a:ext cx="1546092" cy="186794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7056320" y="5186685"/>
            <a:ext cx="1109160" cy="1051217"/>
            <a:chOff x="6552009" y="2625186"/>
            <a:chExt cx="2160000" cy="2160000"/>
          </a:xfrm>
        </p:grpSpPr>
        <p:pic>
          <p:nvPicPr>
            <p:cNvPr id="31" name="Рисунок 3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2009" y="2625186"/>
              <a:ext cx="2160000" cy="2160000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rgbClr val="00B0F0"/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32" name="TextBox 31"/>
            <p:cNvSpPr txBox="1"/>
            <p:nvPr/>
          </p:nvSpPr>
          <p:spPr>
            <a:xfrm>
              <a:off x="6552009" y="2667757"/>
              <a:ext cx="2033246" cy="52173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Потребитель</a:t>
              </a:r>
              <a:endPara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1001606" y="50873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ОДПУ </a:t>
            </a:r>
          </a:p>
          <a:p>
            <a:pPr lvl="0"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весь объем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280381" y="5065962"/>
            <a:ext cx="1862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 ОДН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СиРЖ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82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579296" cy="1600200"/>
          </a:xfr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ru-RU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 способ управления или способ управления не реализован</a:t>
            </a:r>
            <a:endParaRPr lang="ru-RU" sz="32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1" y="188640"/>
            <a:ext cx="1145186" cy="1257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1187624" y="2614467"/>
            <a:ext cx="6754413" cy="2204565"/>
            <a:chOff x="2749684" y="2475442"/>
            <a:chExt cx="6754413" cy="2204565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2749684" y="2475442"/>
              <a:ext cx="2914442" cy="2160000"/>
              <a:chOff x="2599556" y="2141854"/>
              <a:chExt cx="2160000" cy="1435418"/>
            </a:xfrm>
          </p:grpSpPr>
          <p:pic>
            <p:nvPicPr>
              <p:cNvPr id="11" name="Рисунок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99556" y="2141854"/>
                <a:ext cx="2160000" cy="1435418"/>
              </a:xfrm>
              <a:prstGeom prst="rect">
                <a:avLst/>
              </a:prstGeom>
              <a:ln w="38100">
                <a:solidFill>
                  <a:srgbClr val="00B0F0"/>
                </a:solidFill>
                <a:prstDash val="solid"/>
              </a:ln>
              <a:effectLst>
                <a:glow rad="101600">
                  <a:srgbClr val="FF0000">
                    <a:alpha val="40000"/>
                  </a:srgb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2629559" y="2225903"/>
                <a:ext cx="629771" cy="265891"/>
              </a:xfrm>
              <a:prstGeom prst="rect">
                <a:avLst/>
              </a:prstGeom>
              <a:no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РСО</a:t>
                </a:r>
                <a:endPara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Стрелка вправо 6"/>
            <p:cNvSpPr/>
            <p:nvPr/>
          </p:nvSpPr>
          <p:spPr bwMode="auto">
            <a:xfrm>
              <a:off x="5759920" y="3438699"/>
              <a:ext cx="1464837" cy="233486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7344097" y="2520007"/>
              <a:ext cx="2160000" cy="2160000"/>
              <a:chOff x="6552009" y="2625186"/>
              <a:chExt cx="2160000" cy="2160000"/>
            </a:xfrm>
          </p:grpSpPr>
          <p:pic>
            <p:nvPicPr>
              <p:cNvPr id="9" name="Рисунок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52009" y="2625186"/>
                <a:ext cx="2160000" cy="2160000"/>
              </a:xfrm>
              <a:prstGeom prst="rect">
                <a:avLst/>
              </a:prstGeom>
              <a:solidFill>
                <a:srgbClr val="00B0F0"/>
              </a:solidFill>
              <a:ln w="38100">
                <a:solidFill>
                  <a:srgbClr val="00B0F0"/>
                </a:solidFill>
              </a:ln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6552009" y="2648664"/>
                <a:ext cx="1588056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Потребитель</a:t>
                </a:r>
                <a:endParaRPr lang="ru-RU" sz="1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4615127" y="3154623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82946" y="3829268"/>
            <a:ext cx="16254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(норматив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7750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ru-RU" sz="36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площадей МОП при начислении платы</a:t>
            </a:r>
            <a:endParaRPr lang="ru-RU" sz="3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3708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877272"/>
            <a:ext cx="5926137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1" y="188640"/>
            <a:ext cx="1145186" cy="1257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931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ru-RU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площадей МОП при начислении платы</a:t>
            </a:r>
            <a:endParaRPr lang="ru-RU" sz="4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25143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приняты постановлениями Правительства НО № 172 и № 300</a:t>
            </a: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885229" y="1772816"/>
            <a:ext cx="7321152" cy="4157863"/>
            <a:chOff x="2687241" y="1890536"/>
            <a:chExt cx="7321152" cy="4157863"/>
          </a:xfrm>
        </p:grpSpPr>
        <p:sp>
          <p:nvSpPr>
            <p:cNvPr id="5" name="Скругленный прямоугольник 4"/>
            <p:cNvSpPr/>
            <p:nvPr/>
          </p:nvSpPr>
          <p:spPr bwMode="auto">
            <a:xfrm>
              <a:off x="6475361" y="1926540"/>
              <a:ext cx="3533032" cy="1440160"/>
            </a:xfrm>
            <a:prstGeom prst="roundRect">
              <a:avLst/>
            </a:prstGeom>
            <a:solidFill>
              <a:srgbClr val="00B8FF"/>
            </a:solidFill>
            <a:ln w="571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icrosoft YaHei" panose="020B0503020204020204" pitchFamily="34" charset="-122"/>
                </a:rPr>
                <a:t>S- 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icrosoft YaHei" panose="020B0503020204020204" pitchFamily="34" charset="-122"/>
                </a:rPr>
                <a:t>площадь</a:t>
              </a:r>
              <a:r>
                <a:rPr lang="ru-RU" sz="1600" dirty="0">
                  <a:solidFill>
                    <a:schemeClr val="tx1"/>
                  </a:solidFill>
                </a:rPr>
                <a:t> М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icrosoft YaHei" panose="020B0503020204020204" pitchFamily="34" charset="-122"/>
                </a:rPr>
                <a:t>ОП      </a:t>
              </a:r>
              <a:r>
                <a:rPr kumimoji="0" lang="ru-RU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icrosoft YaHei" panose="020B0503020204020204" pitchFamily="34" charset="-122"/>
                </a:rPr>
                <a:t>на норматив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 bwMode="auto">
            <a:xfrm>
              <a:off x="6475361" y="4050776"/>
              <a:ext cx="3533032" cy="1440160"/>
            </a:xfrm>
            <a:prstGeom prst="roundRect">
              <a:avLst/>
            </a:prstGeom>
            <a:solidFill>
              <a:srgbClr val="00B8FF"/>
            </a:solidFill>
            <a:ln w="571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icrosoft YaHei" panose="020B0503020204020204" pitchFamily="34" charset="-122"/>
                </a:rPr>
                <a:t>            на норматив</a:t>
              </a:r>
            </a:p>
          </p:txBody>
        </p:sp>
        <p:sp>
          <p:nvSpPr>
            <p:cNvPr id="7" name="Стрелка вправо 6"/>
            <p:cNvSpPr/>
            <p:nvPr/>
          </p:nvSpPr>
          <p:spPr bwMode="auto">
            <a:xfrm>
              <a:off x="5327873" y="2250576"/>
              <a:ext cx="1008112" cy="792088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8" name="Стрелка вправо 7"/>
            <p:cNvSpPr/>
            <p:nvPr/>
          </p:nvSpPr>
          <p:spPr bwMode="auto">
            <a:xfrm>
              <a:off x="5304209" y="4446820"/>
              <a:ext cx="1008112" cy="792088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024" y="1890536"/>
              <a:ext cx="2209825" cy="1474966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024" y="4050776"/>
              <a:ext cx="2209825" cy="1474966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1" name="Умножение 10"/>
            <p:cNvSpPr/>
            <p:nvPr/>
          </p:nvSpPr>
          <p:spPr bwMode="auto">
            <a:xfrm>
              <a:off x="2687241" y="3528119"/>
              <a:ext cx="2640632" cy="2520280"/>
            </a:xfrm>
            <a:prstGeom prst="mathMultiply">
              <a:avLst/>
            </a:prstGeom>
            <a:solidFill>
              <a:srgbClr val="FF0000">
                <a:alpha val="41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/>
            </a:p>
          </p:txBody>
        </p:sp>
        <p:sp>
          <p:nvSpPr>
            <p:cNvPr id="12" name="Умножение 11"/>
            <p:cNvSpPr/>
            <p:nvPr/>
          </p:nvSpPr>
          <p:spPr bwMode="auto">
            <a:xfrm>
              <a:off x="8280201" y="2447999"/>
              <a:ext cx="360040" cy="360040"/>
            </a:xfrm>
            <a:prstGeom prst="mathMultiply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ru-RU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13" name="Умножение 12"/>
            <p:cNvSpPr/>
            <p:nvPr/>
          </p:nvSpPr>
          <p:spPr bwMode="auto">
            <a:xfrm>
              <a:off x="7500804" y="4590836"/>
              <a:ext cx="360040" cy="360040"/>
            </a:xfrm>
            <a:prstGeom prst="mathMultiply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ru-RU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14" name="Кольцо 13"/>
            <p:cNvSpPr/>
            <p:nvPr/>
          </p:nvSpPr>
          <p:spPr bwMode="auto">
            <a:xfrm>
              <a:off x="6984057" y="4428818"/>
              <a:ext cx="468052" cy="684076"/>
            </a:xfrm>
            <a:prstGeom prst="donut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1" y="188640"/>
            <a:ext cx="1145186" cy="1257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539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260" y="2955641"/>
            <a:ext cx="35242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ru-RU" sz="33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оформления платежного документа за </a:t>
            </a:r>
            <a:r>
              <a:rPr lang="ru-RU" sz="3300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СиРЖ</a:t>
            </a:r>
            <a:endParaRPr lang="ru-RU" sz="33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07504" y="2816453"/>
            <a:ext cx="4680520" cy="2221476"/>
            <a:chOff x="6047953" y="2376140"/>
            <a:chExt cx="4680520" cy="2303958"/>
          </a:xfrm>
        </p:grpSpPr>
        <p:sp>
          <p:nvSpPr>
            <p:cNvPr id="8" name="Скругленный прямоугольник 7"/>
            <p:cNvSpPr/>
            <p:nvPr/>
          </p:nvSpPr>
          <p:spPr bwMode="auto">
            <a:xfrm>
              <a:off x="6047953" y="2376140"/>
              <a:ext cx="4464496" cy="2303958"/>
            </a:xfrm>
            <a:prstGeom prst="roundRect">
              <a:avLst/>
            </a:prstGeom>
            <a:blipFill>
              <a:blip r:embed="rId3"/>
              <a:tile tx="0" ty="0" sx="100000" sy="100000" flip="none" algn="tl"/>
            </a:blip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177291" y="2807741"/>
              <a:ext cx="4551182" cy="16989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</a:pPr>
              <a:r>
                <a:rPr lang="ru-RU" dirty="0" smtClean="0">
                  <a:solidFill>
                    <a:schemeClr val="tx1"/>
                  </a:solidFill>
                </a:rPr>
                <a:t>Плата </a:t>
              </a:r>
              <a:r>
                <a:rPr lang="ru-RU" dirty="0">
                  <a:solidFill>
                    <a:schemeClr val="tx1"/>
                  </a:solidFill>
                </a:rPr>
                <a:t>за </a:t>
              </a:r>
              <a:r>
                <a:rPr lang="ru-RU" dirty="0" err="1" smtClean="0">
                  <a:solidFill>
                    <a:schemeClr val="tx1"/>
                  </a:solidFill>
                </a:rPr>
                <a:t>СиРЖ</a:t>
              </a:r>
              <a:r>
                <a:rPr lang="ru-RU" dirty="0" smtClean="0">
                  <a:solidFill>
                    <a:schemeClr val="tx1"/>
                  </a:solidFill>
                </a:rPr>
                <a:t>–</a:t>
              </a:r>
              <a:r>
                <a:rPr lang="ru-RU" dirty="0" smtClean="0"/>
                <a:t>24,45</a:t>
              </a:r>
              <a:r>
                <a:rPr lang="ru-RU" dirty="0" smtClean="0">
                  <a:solidFill>
                    <a:schemeClr val="tx1"/>
                  </a:solidFill>
                </a:rPr>
                <a:t> </a:t>
              </a:r>
              <a:r>
                <a:rPr lang="ru-RU" dirty="0">
                  <a:solidFill>
                    <a:schemeClr val="tx1"/>
                  </a:solidFill>
                </a:rPr>
                <a:t>р</a:t>
              </a:r>
              <a:r>
                <a:rPr lang="ru-RU" dirty="0" smtClean="0">
                  <a:solidFill>
                    <a:schemeClr val="tx1"/>
                  </a:solidFill>
                </a:rPr>
                <a:t>.    56,6м2=</a:t>
              </a:r>
            </a:p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</a:pPr>
              <a:r>
                <a:rPr lang="ru-RU" dirty="0" smtClean="0">
                  <a:solidFill>
                    <a:schemeClr val="tx1"/>
                  </a:solidFill>
                </a:rPr>
                <a:t>1383,87 р.</a:t>
              </a:r>
            </a:p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</a:pPr>
              <a:r>
                <a:rPr lang="ru-RU" dirty="0" smtClean="0">
                  <a:solidFill>
                    <a:schemeClr val="tx1"/>
                  </a:solidFill>
                </a:rPr>
                <a:t>В </a:t>
              </a:r>
              <a:r>
                <a:rPr lang="ru-RU" dirty="0">
                  <a:solidFill>
                    <a:schemeClr val="tx1"/>
                  </a:solidFill>
                </a:rPr>
                <a:t>том числе:</a:t>
              </a:r>
            </a:p>
            <a:p>
              <a:pPr marL="285750" indent="-285750">
                <a:lnSpc>
                  <a:spcPct val="93000"/>
                </a:lnSpc>
                <a:buClr>
                  <a:srgbClr val="000000"/>
                </a:buClr>
                <a:buSzPct val="100000"/>
                <a:buFontTx/>
                <a:buChar char="-"/>
              </a:pPr>
              <a:r>
                <a:rPr lang="ru-RU" dirty="0" smtClean="0">
                  <a:solidFill>
                    <a:schemeClr val="tx1"/>
                  </a:solidFill>
                </a:rPr>
                <a:t>ОДН </a:t>
              </a:r>
              <a:r>
                <a:rPr lang="ru-RU" dirty="0">
                  <a:solidFill>
                    <a:schemeClr val="tx1"/>
                  </a:solidFill>
                </a:rPr>
                <a:t>ЭЭ </a:t>
              </a:r>
              <a:r>
                <a:rPr lang="ru-RU" dirty="0" smtClean="0">
                  <a:solidFill>
                    <a:schemeClr val="tx1"/>
                  </a:solidFill>
                </a:rPr>
                <a:t>–1,4 р.    56,6 </a:t>
              </a:r>
              <a:r>
                <a:rPr lang="ru-RU" dirty="0">
                  <a:solidFill>
                    <a:schemeClr val="tx1"/>
                  </a:solidFill>
                </a:rPr>
                <a:t>м2 = </a:t>
              </a:r>
              <a:r>
                <a:rPr lang="ru-RU" dirty="0" smtClean="0">
                  <a:solidFill>
                    <a:schemeClr val="tx1"/>
                  </a:solidFill>
                </a:rPr>
                <a:t>79,24 </a:t>
              </a:r>
              <a:r>
                <a:rPr lang="ru-RU" dirty="0">
                  <a:solidFill>
                    <a:schemeClr val="tx1"/>
                  </a:solidFill>
                </a:rPr>
                <a:t>р.</a:t>
              </a:r>
            </a:p>
            <a:p>
              <a:pPr marL="285750" indent="-285750">
                <a:lnSpc>
                  <a:spcPct val="93000"/>
                </a:lnSpc>
                <a:buClr>
                  <a:srgbClr val="000000"/>
                </a:buClr>
                <a:buSzPct val="100000"/>
                <a:buFontTx/>
                <a:buChar char="-"/>
              </a:pPr>
              <a:r>
                <a:rPr lang="ru-RU" dirty="0">
                  <a:solidFill>
                    <a:schemeClr val="tx1"/>
                  </a:solidFill>
                </a:rPr>
                <a:t>ОДН ХВС – </a:t>
              </a:r>
              <a:r>
                <a:rPr lang="ru-RU" dirty="0" smtClean="0">
                  <a:solidFill>
                    <a:schemeClr val="tx1"/>
                  </a:solidFill>
                </a:rPr>
                <a:t>0,14 </a:t>
              </a:r>
              <a:r>
                <a:rPr lang="ru-RU" dirty="0">
                  <a:solidFill>
                    <a:schemeClr val="tx1"/>
                  </a:solidFill>
                </a:rPr>
                <a:t>р</a:t>
              </a:r>
              <a:r>
                <a:rPr lang="ru-RU" dirty="0" smtClean="0">
                  <a:solidFill>
                    <a:schemeClr val="tx1"/>
                  </a:solidFill>
                </a:rPr>
                <a:t>.    56,6 </a:t>
              </a:r>
              <a:r>
                <a:rPr lang="ru-RU" dirty="0">
                  <a:solidFill>
                    <a:schemeClr val="tx1"/>
                  </a:solidFill>
                </a:rPr>
                <a:t>м2 = </a:t>
              </a:r>
              <a:r>
                <a:rPr lang="ru-RU" dirty="0" smtClean="0">
                  <a:solidFill>
                    <a:schemeClr val="tx1"/>
                  </a:solidFill>
                </a:rPr>
                <a:t>7,92 </a:t>
              </a:r>
              <a:r>
                <a:rPr lang="ru-RU" dirty="0">
                  <a:solidFill>
                    <a:schemeClr val="tx1"/>
                  </a:solidFill>
                </a:rPr>
                <a:t>р.</a:t>
              </a:r>
            </a:p>
            <a:p>
              <a:pPr marL="285750" indent="-285750">
                <a:lnSpc>
                  <a:spcPct val="93000"/>
                </a:lnSpc>
                <a:buClr>
                  <a:srgbClr val="000000"/>
                </a:buClr>
                <a:buSzPct val="100000"/>
                <a:buFontTx/>
                <a:buChar char="-"/>
              </a:pPr>
              <a:r>
                <a:rPr lang="ru-RU" dirty="0">
                  <a:solidFill>
                    <a:schemeClr val="tx1"/>
                  </a:solidFill>
                </a:rPr>
                <a:t>ОДН ГВС –  </a:t>
              </a:r>
              <a:r>
                <a:rPr lang="ru-RU" dirty="0" smtClean="0">
                  <a:solidFill>
                    <a:schemeClr val="tx1"/>
                  </a:solidFill>
                </a:rPr>
                <a:t>0,64р.   56,6 </a:t>
              </a:r>
              <a:r>
                <a:rPr lang="ru-RU" dirty="0">
                  <a:solidFill>
                    <a:schemeClr val="tx1"/>
                  </a:solidFill>
                </a:rPr>
                <a:t>м2 = </a:t>
              </a:r>
              <a:r>
                <a:rPr lang="ru-RU" dirty="0" smtClean="0">
                  <a:solidFill>
                    <a:schemeClr val="tx1"/>
                  </a:solidFill>
                </a:rPr>
                <a:t>36,22 </a:t>
              </a:r>
              <a:r>
                <a:rPr lang="ru-RU" dirty="0">
                  <a:solidFill>
                    <a:schemeClr val="tx1"/>
                  </a:solidFill>
                </a:rPr>
                <a:t>р.</a:t>
              </a:r>
            </a:p>
          </p:txBody>
        </p:sp>
        <p:sp>
          <p:nvSpPr>
            <p:cNvPr id="10" name="Умножение 9"/>
            <p:cNvSpPr/>
            <p:nvPr/>
          </p:nvSpPr>
          <p:spPr bwMode="auto">
            <a:xfrm>
              <a:off x="8438210" y="4164409"/>
              <a:ext cx="216024" cy="216024"/>
            </a:xfrm>
            <a:prstGeom prst="mathMultiply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11" name="Умножение 10"/>
            <p:cNvSpPr/>
            <p:nvPr/>
          </p:nvSpPr>
          <p:spPr bwMode="auto">
            <a:xfrm>
              <a:off x="8463653" y="3944571"/>
              <a:ext cx="216024" cy="216024"/>
            </a:xfrm>
            <a:prstGeom prst="mathMultiply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12" name="Умножение 11"/>
            <p:cNvSpPr/>
            <p:nvPr/>
          </p:nvSpPr>
          <p:spPr bwMode="auto">
            <a:xfrm>
              <a:off x="8172189" y="3634213"/>
              <a:ext cx="216024" cy="216024"/>
            </a:xfrm>
            <a:prstGeom prst="mathMultiply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13" name="Умножение 12"/>
            <p:cNvSpPr/>
            <p:nvPr/>
          </p:nvSpPr>
          <p:spPr bwMode="auto">
            <a:xfrm>
              <a:off x="8816699" y="2879749"/>
              <a:ext cx="216024" cy="216024"/>
            </a:xfrm>
            <a:prstGeom prst="mathMultiply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</p:grpSp>
      <p:sp>
        <p:nvSpPr>
          <p:cNvPr id="16" name="Стрелка вправо 15"/>
          <p:cNvSpPr/>
          <p:nvPr/>
        </p:nvSpPr>
        <p:spPr bwMode="auto">
          <a:xfrm>
            <a:off x="4355976" y="3720668"/>
            <a:ext cx="1416569" cy="265574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1" y="188640"/>
            <a:ext cx="1145186" cy="1257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97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641032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ru-RU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квитанций за коммунальные услуги</a:t>
            </a:r>
            <a:endParaRPr lang="ru-RU" sz="32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76256" y="1772816"/>
            <a:ext cx="2160240" cy="1638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u-RU" dirty="0"/>
              <a:t>В платежном документе за коммунальные услуги ОДН </a:t>
            </a:r>
            <a:r>
              <a:rPr lang="ru-RU" sz="3600" b="1" dirty="0" smtClean="0">
                <a:solidFill>
                  <a:srgbClr val="FF0000"/>
                </a:solidFill>
              </a:rPr>
              <a:t>нет!</a:t>
            </a:r>
            <a:r>
              <a:rPr lang="ru-RU" sz="3600" dirty="0" smtClean="0"/>
              <a:t>*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5502823" y="3501008"/>
            <a:ext cx="2374500" cy="1469145"/>
            <a:chOff x="7201845" y="3096070"/>
            <a:chExt cx="2374500" cy="1469145"/>
          </a:xfrm>
        </p:grpSpPr>
        <p:cxnSp>
          <p:nvCxnSpPr>
            <p:cNvPr id="7" name="Соединительная линия уступом 6"/>
            <p:cNvCxnSpPr/>
            <p:nvPr/>
          </p:nvCxnSpPr>
          <p:spPr bwMode="auto">
            <a:xfrm rot="10800000" flipV="1">
              <a:off x="7201845" y="3096070"/>
              <a:ext cx="2374500" cy="1469145"/>
            </a:xfrm>
            <a:prstGeom prst="bentConnector3">
              <a:avLst>
                <a:gd name="adj1" fmla="val -599"/>
              </a:avLst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Соединительная линия уступом 7"/>
            <p:cNvCxnSpPr/>
            <p:nvPr/>
          </p:nvCxnSpPr>
          <p:spPr bwMode="auto">
            <a:xfrm rot="10800000">
              <a:off x="7201845" y="4320207"/>
              <a:ext cx="574300" cy="245008"/>
            </a:xfrm>
            <a:prstGeom prst="bentConnector3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" name="Прямоугольник 8"/>
          <p:cNvSpPr/>
          <p:nvPr/>
        </p:nvSpPr>
        <p:spPr>
          <a:xfrm>
            <a:off x="6876256" y="5015497"/>
            <a:ext cx="197971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* </a:t>
            </a:r>
            <a:r>
              <a:rPr lang="ru-RU" sz="1400" dirty="0" smtClean="0"/>
              <a:t>Кроме </a:t>
            </a:r>
            <a:r>
              <a:rPr lang="ru-RU" sz="1400" dirty="0"/>
              <a:t>домов в непосредственном управлении и где способ управления </a:t>
            </a:r>
            <a:endParaRPr lang="ru-RU" sz="1400" dirty="0" smtClean="0"/>
          </a:p>
          <a:p>
            <a:pPr algn="ctr"/>
            <a:r>
              <a:rPr lang="ru-RU" sz="1400" dirty="0" smtClean="0"/>
              <a:t>не </a:t>
            </a:r>
            <a:r>
              <a:rPr lang="ru-RU" sz="1400" dirty="0"/>
              <a:t>выбран или не реализован</a:t>
            </a:r>
          </a:p>
          <a:p>
            <a:endParaRPr lang="ru-RU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1" y="188640"/>
            <a:ext cx="1145186" cy="1257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55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169</TotalTime>
  <Words>236</Words>
  <Application>Microsoft Office PowerPoint</Application>
  <PresentationFormat>Экран (4:3)</PresentationFormat>
  <Paragraphs>89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 Заключение договоров на поставку коммунальных ресурсов в целях содержания общего имущества</vt:lpstr>
      <vt:lpstr>Сложившиеся правоотношения</vt:lpstr>
      <vt:lpstr>Новая схема договорных отношений между  РСО, УО(ТСЖ, ЖСК) и потребителем</vt:lpstr>
      <vt:lpstr>Способ управления УО (ТСЖ, ЖСК)</vt:lpstr>
      <vt:lpstr>Непосредственный способ управления или способ управления не реализован</vt:lpstr>
      <vt:lpstr>Применение площадей МОП при начислении платы</vt:lpstr>
      <vt:lpstr>Применение площадей МОП при начислении платы</vt:lpstr>
      <vt:lpstr>Особенности оформления платежного документа за СиРЖ</vt:lpstr>
      <vt:lpstr>Оформление квитанций за коммунальные услуги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Заключение договоров на поставку коммунальных ресурсов в целях содержания общего имущества</dc:title>
  <dc:creator>Белозёрова Екатерина Андреевна</dc:creator>
  <cp:lastModifiedBy>Белозёрова Екатерина Андреевна</cp:lastModifiedBy>
  <cp:revision>18</cp:revision>
  <dcterms:created xsi:type="dcterms:W3CDTF">2016-12-28T12:23:36Z</dcterms:created>
  <dcterms:modified xsi:type="dcterms:W3CDTF">2016-12-29T07:31:36Z</dcterms:modified>
</cp:coreProperties>
</file>